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3.xml" ContentType="application/vnd.openxmlformats-officedocument.them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1" r:id="rId4"/>
    <p:sldMasterId id="2147483811" r:id="rId5"/>
    <p:sldMasterId id="2147483897" r:id="rId6"/>
  </p:sldMasterIdLst>
  <p:notesMasterIdLst>
    <p:notesMasterId r:id="rId33"/>
  </p:notesMasterIdLst>
  <p:handoutMasterIdLst>
    <p:handoutMasterId r:id="rId34"/>
  </p:handoutMasterIdLst>
  <p:sldIdLst>
    <p:sldId id="2147308145" r:id="rId7"/>
    <p:sldId id="2147308187" r:id="rId8"/>
    <p:sldId id="2147308188" r:id="rId9"/>
    <p:sldId id="2147308193" r:id="rId10"/>
    <p:sldId id="2103811968" r:id="rId11"/>
    <p:sldId id="2147308154" r:id="rId12"/>
    <p:sldId id="2147308170" r:id="rId13"/>
    <p:sldId id="2147308171" r:id="rId14"/>
    <p:sldId id="2147308169" r:id="rId15"/>
    <p:sldId id="2147308172" r:id="rId16"/>
    <p:sldId id="2147308174" r:id="rId17"/>
    <p:sldId id="2147308175" r:id="rId18"/>
    <p:sldId id="2147308186" r:id="rId19"/>
    <p:sldId id="2147308176" r:id="rId20"/>
    <p:sldId id="2147308177" r:id="rId21"/>
    <p:sldId id="2147308194" r:id="rId22"/>
    <p:sldId id="2147308185" r:id="rId23"/>
    <p:sldId id="2147308180" r:id="rId24"/>
    <p:sldId id="2147308183" r:id="rId25"/>
    <p:sldId id="2147308182" r:id="rId26"/>
    <p:sldId id="2147308189" r:id="rId27"/>
    <p:sldId id="2147308190" r:id="rId28"/>
    <p:sldId id="2147308191" r:id="rId29"/>
    <p:sldId id="2147308192" r:id="rId30"/>
    <p:sldId id="2147308184" r:id="rId31"/>
    <p:sldId id="2147308140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Intel Clear" panose="020B0604020203020204" pitchFamily="34" charset="0"/>
      <p:regular r:id="rId43"/>
      <p:bold r:id="rId44"/>
      <p:italic r:id="rId45"/>
      <p:boldItalic r:id="rId46"/>
    </p:embeddedFont>
    <p:embeddedFont>
      <p:font typeface="Intel Clear Light" panose="020B0404020203020204" pitchFamily="34" charset="0"/>
      <p:regular r:id="rId47"/>
      <p:italic r:id="rId48"/>
    </p:embeddedFont>
    <p:embeddedFont>
      <p:font typeface="Intel Clear Pro" panose="020B0804020202060201" pitchFamily="34" charset="0"/>
      <p:bold r:id="rId49"/>
    </p:embeddedFont>
    <p:embeddedFont>
      <p:font typeface="IntelOne Display Light" panose="020B0403020203020204" pitchFamily="34" charset="0"/>
      <p:regular r:id="rId50"/>
    </p:embeddedFont>
    <p:embeddedFont>
      <p:font typeface="IntelOne Text" panose="020B0503020203020204" pitchFamily="34" charset="0"/>
      <p:regular r:id="rId51"/>
      <p:italic r:id="rId52"/>
    </p:embeddedFont>
    <p:embeddedFont>
      <p:font typeface="IntelOne Text Light" panose="020B0403020203020204" pitchFamily="34" charset="0"/>
      <p:regular r:id="rId53"/>
      <p:italic r:id="rId54"/>
    </p:embeddedFont>
    <p:embeddedFont>
      <p:font typeface="IntelOne Text Medium" panose="020B0703020203020204" pitchFamily="34" charset="0"/>
      <p:regular r:id="rId55"/>
      <p:italic r:id="rId56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Intro" id="{41D13EC5-04D6-4F92-A53A-D09125B1A431}">
          <p14:sldIdLst>
            <p14:sldId id="2147308145"/>
            <p14:sldId id="2147308187"/>
            <p14:sldId id="2147308188"/>
            <p14:sldId id="2147308193"/>
            <p14:sldId id="2103811968"/>
            <p14:sldId id="2147308154"/>
            <p14:sldId id="2147308170"/>
            <p14:sldId id="2147308171"/>
            <p14:sldId id="2147308169"/>
            <p14:sldId id="2147308172"/>
            <p14:sldId id="2147308174"/>
            <p14:sldId id="2147308175"/>
            <p14:sldId id="2147308186"/>
            <p14:sldId id="2147308176"/>
            <p14:sldId id="2147308177"/>
            <p14:sldId id="2147308194"/>
            <p14:sldId id="2147308185"/>
            <p14:sldId id="2147308180"/>
            <p14:sldId id="2147308183"/>
            <p14:sldId id="2147308182"/>
            <p14:sldId id="2147308189"/>
            <p14:sldId id="2147308190"/>
            <p14:sldId id="2147308191"/>
            <p14:sldId id="2147308192"/>
            <p14:sldId id="2147308184"/>
            <p14:sldId id="21473081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Westergreen, Dalon" initials="WD" lastIdx="2" clrIdx="6">
    <p:extLst>
      <p:ext uri="{19B8F6BF-5375-455C-9EA6-DF929625EA0E}">
        <p15:presenceInfo xmlns:p15="http://schemas.microsoft.com/office/powerpoint/2012/main" userId="S::dalon.westergreen@intel.com::450c7659-154a-430c-8bc5-e8e05aeadadc" providerId="AD"/>
      </p:ext>
    </p:extLst>
  </p:cmAuthor>
  <p:cmAuthor id="1" name="Perez, Denise" initials="PD" lastIdx="1" clrIdx="0">
    <p:extLst>
      <p:ext uri="{19B8F6BF-5375-455C-9EA6-DF929625EA0E}">
        <p15:presenceInfo xmlns:p15="http://schemas.microsoft.com/office/powerpoint/2012/main" userId="S::denise.perez@intel.com::a3d6cf00-cbd3-4e51-afbb-4ced8a1b7838" providerId="AD"/>
      </p:ext>
    </p:extLst>
  </p:cmAuthor>
  <p:cmAuthor id="8" name="Robinson, Chris" initials="RC" lastIdx="3" clrIdx="7">
    <p:extLst>
      <p:ext uri="{19B8F6BF-5375-455C-9EA6-DF929625EA0E}">
        <p15:presenceInfo xmlns:p15="http://schemas.microsoft.com/office/powerpoint/2012/main" userId="S::chris.robinson@intel.com::cb09dc18-a74f-483c-9282-4fa4901d0f05" providerId="AD"/>
      </p:ext>
    </p:extLst>
  </p:cmAuthor>
  <p:cmAuthor id="2" name="Mehrotra, Shreya" initials="MS" lastIdx="22" clrIdx="1">
    <p:extLst>
      <p:ext uri="{19B8F6BF-5375-455C-9EA6-DF929625EA0E}">
        <p15:presenceInfo xmlns:p15="http://schemas.microsoft.com/office/powerpoint/2012/main" userId="S::shreya.mehrotra@intel.com::44dd466f-0ad1-4a21-8567-c932084f5343" providerId="AD"/>
      </p:ext>
    </p:extLst>
  </p:cmAuthor>
  <p:cmAuthor id="9" name="Frazer, Rod" initials="FR" lastIdx="11" clrIdx="8">
    <p:extLst>
      <p:ext uri="{19B8F6BF-5375-455C-9EA6-DF929625EA0E}">
        <p15:presenceInfo xmlns:p15="http://schemas.microsoft.com/office/powerpoint/2012/main" userId="S::rod.frazer@intel.com::491a0f07-6a6c-4536-894c-897f2b1a5ba9" providerId="AD"/>
      </p:ext>
    </p:extLst>
  </p:cmAuthor>
  <p:cmAuthor id="3" name="Krueger, Nathan" initials="KN" lastIdx="14" clrIdx="2">
    <p:extLst>
      <p:ext uri="{19B8F6BF-5375-455C-9EA6-DF929625EA0E}">
        <p15:presenceInfo xmlns:p15="http://schemas.microsoft.com/office/powerpoint/2012/main" userId="S::nathan.krueger@intel.com::3285ba7e-abe1-41ee-ba78-ad888142b9a7" providerId="AD"/>
      </p:ext>
    </p:extLst>
  </p:cmAuthor>
  <p:cmAuthor id="10" name="Nagar, Krishna" initials="NK" lastIdx="2" clrIdx="9">
    <p:extLst>
      <p:ext uri="{19B8F6BF-5375-455C-9EA6-DF929625EA0E}">
        <p15:presenceInfo xmlns:p15="http://schemas.microsoft.com/office/powerpoint/2012/main" userId="S::krishna.nagar@intel.com::ed573fb8-b144-458a-a3a9-2a929ce13f1b" providerId="AD"/>
      </p:ext>
    </p:extLst>
  </p:cmAuthor>
  <p:cmAuthor id="4" name="Kumar, Manu" initials="KM" lastIdx="10" clrIdx="3">
    <p:extLst>
      <p:ext uri="{19B8F6BF-5375-455C-9EA6-DF929625EA0E}">
        <p15:presenceInfo xmlns:p15="http://schemas.microsoft.com/office/powerpoint/2012/main" userId="S::manu.kumar@intel.com::d0986ab9-6685-4988-8e34-3dc86a9320b0" providerId="AD"/>
      </p:ext>
    </p:extLst>
  </p:cmAuthor>
  <p:cmAuthor id="11" name="Chan Lye Ching, Joyce" initials="CLCJ" lastIdx="1" clrIdx="10">
    <p:extLst>
      <p:ext uri="{19B8F6BF-5375-455C-9EA6-DF929625EA0E}">
        <p15:presenceInfo xmlns:p15="http://schemas.microsoft.com/office/powerpoint/2012/main" userId="S::joyce.chan.lye.ching@intel.com::76334005-fe8f-49ea-b3ed-032c86629f84" providerId="AD"/>
      </p:ext>
    </p:extLst>
  </p:cmAuthor>
  <p:cmAuthor id="5" name="Huang, Amy W" initials="HW" lastIdx="6" clrIdx="4">
    <p:extLst>
      <p:ext uri="{19B8F6BF-5375-455C-9EA6-DF929625EA0E}">
        <p15:presenceInfo xmlns:p15="http://schemas.microsoft.com/office/powerpoint/2012/main" userId="S::amy.w.huang@intel.com::fe72792e-f5cd-4591-8705-299ad0b569a1" providerId="AD"/>
      </p:ext>
    </p:extLst>
  </p:cmAuthor>
  <p:cmAuthor id="6" name="Lui, Luis" initials="LL" lastIdx="4" clrIdx="5">
    <p:extLst>
      <p:ext uri="{19B8F6BF-5375-455C-9EA6-DF929625EA0E}">
        <p15:presenceInfo xmlns:p15="http://schemas.microsoft.com/office/powerpoint/2012/main" userId="S::luis.lui@intel.com::a0b03f24-674e-4b11-b4f3-e65c0c1584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8BAE46"/>
    <a:srgbClr val="FFE17A"/>
    <a:srgbClr val="EDAA00"/>
    <a:srgbClr val="000000"/>
    <a:srgbClr val="00C7FD"/>
    <a:srgbClr val="FFFFFF"/>
    <a:srgbClr val="2872C5"/>
    <a:srgbClr val="525252"/>
    <a:srgbClr val="004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EDC5B-A132-47BD-8EDA-249E98ED5359}" v="197" dt="2021-10-21T16:18:14.7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4371" autoAdjust="0"/>
  </p:normalViewPr>
  <p:slideViewPr>
    <p:cSldViewPr snapToGrid="0">
      <p:cViewPr varScale="1">
        <p:scale>
          <a:sx n="48" d="100"/>
          <a:sy n="48" d="100"/>
        </p:scale>
        <p:origin x="994" y="58"/>
      </p:cViewPr>
      <p:guideLst>
        <p:guide orient="horz" pos="4032"/>
        <p:guide pos="7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5.fntdata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2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son, Chris" userId="S::chris.robinson@intel.com::cb09dc18-a74f-483c-9282-4fa4901d0f05" providerId="AD" clId="Web-{BE2E6483-051F-7F63-6F0D-CF9DDB93DFE2}"/>
    <pc:docChg chg="">
      <pc:chgData name="Robinson, Chris" userId="S::chris.robinson@intel.com::cb09dc18-a74f-483c-9282-4fa4901d0f05" providerId="AD" clId="Web-{BE2E6483-051F-7F63-6F0D-CF9DDB93DFE2}" dt="2021-06-24T18:29:28.762" v="2"/>
      <pc:docMkLst>
        <pc:docMk/>
      </pc:docMkLst>
      <pc:sldChg chg="addCm">
        <pc:chgData name="Robinson, Chris" userId="S::chris.robinson@intel.com::cb09dc18-a74f-483c-9282-4fa4901d0f05" providerId="AD" clId="Web-{BE2E6483-051F-7F63-6F0D-CF9DDB93DFE2}" dt="2021-06-24T18:26:53.559" v="1"/>
        <pc:sldMkLst>
          <pc:docMk/>
          <pc:sldMk cId="2664489570" sldId="2103812046"/>
        </pc:sldMkLst>
      </pc:sldChg>
      <pc:sldChg chg="addCm">
        <pc:chgData name="Robinson, Chris" userId="S::chris.robinson@intel.com::cb09dc18-a74f-483c-9282-4fa4901d0f05" providerId="AD" clId="Web-{BE2E6483-051F-7F63-6F0D-CF9DDB93DFE2}" dt="2021-06-24T18:29:28.762" v="2"/>
        <pc:sldMkLst>
          <pc:docMk/>
          <pc:sldMk cId="3666778352" sldId="2147308086"/>
        </pc:sldMkLst>
      </pc:sldChg>
      <pc:sldChg chg="addCm">
        <pc:chgData name="Robinson, Chris" userId="S::chris.robinson@intel.com::cb09dc18-a74f-483c-9282-4fa4901d0f05" providerId="AD" clId="Web-{BE2E6483-051F-7F63-6F0D-CF9DDB93DFE2}" dt="2021-06-24T18:24:18.793" v="0"/>
        <pc:sldMkLst>
          <pc:docMk/>
          <pc:sldMk cId="2211767280" sldId="2147308090"/>
        </pc:sldMkLst>
      </pc:sldChg>
    </pc:docChg>
  </pc:docChgLst>
  <pc:docChgLst>
    <pc:chgData name="Mehrotra, Shreya" userId="44dd466f-0ad1-4a21-8567-c932084f5343" providerId="ADAL" clId="{BF37A18C-B6B5-4828-B2D7-B7F5F61DAA6F}"/>
    <pc:docChg chg="undo custSel addSld delSld modSld sldOrd modSection">
      <pc:chgData name="Mehrotra, Shreya" userId="44dd466f-0ad1-4a21-8567-c932084f5343" providerId="ADAL" clId="{BF37A18C-B6B5-4828-B2D7-B7F5F61DAA6F}" dt="2021-08-12T18:03:08.664" v="539" actId="1076"/>
      <pc:docMkLst>
        <pc:docMk/>
      </pc:docMkLst>
      <pc:sldChg chg="addSp modSp mod">
        <pc:chgData name="Mehrotra, Shreya" userId="44dd466f-0ad1-4a21-8567-c932084f5343" providerId="ADAL" clId="{BF37A18C-B6B5-4828-B2D7-B7F5F61DAA6F}" dt="2021-08-12T18:03:08.664" v="539" actId="1076"/>
        <pc:sldMkLst>
          <pc:docMk/>
          <pc:sldMk cId="1203395479" sldId="2147308114"/>
        </pc:sldMkLst>
        <pc:spChg chg="mod">
          <ac:chgData name="Mehrotra, Shreya" userId="44dd466f-0ad1-4a21-8567-c932084f5343" providerId="ADAL" clId="{BF37A18C-B6B5-4828-B2D7-B7F5F61DAA6F}" dt="2021-08-12T18:03:08.664" v="539" actId="1076"/>
          <ac:spMkLst>
            <pc:docMk/>
            <pc:sldMk cId="1203395479" sldId="2147308114"/>
            <ac:spMk id="2" creationId="{B8CDFA6C-5E1D-4561-BED2-BF1DE5E988C2}"/>
          </ac:spMkLst>
        </pc:spChg>
        <pc:picChg chg="add mod">
          <ac:chgData name="Mehrotra, Shreya" userId="44dd466f-0ad1-4a21-8567-c932084f5343" providerId="ADAL" clId="{BF37A18C-B6B5-4828-B2D7-B7F5F61DAA6F}" dt="2021-08-12T18:03:02.764" v="537" actId="1076"/>
          <ac:picMkLst>
            <pc:docMk/>
            <pc:sldMk cId="1203395479" sldId="2147308114"/>
            <ac:picMk id="32" creationId="{599AE474-E6E9-43A7-B06B-2A83F4D59173}"/>
          </ac:picMkLst>
        </pc:picChg>
      </pc:sldChg>
      <pc:sldChg chg="addSp delSp modSp mod modNotesTx">
        <pc:chgData name="Mehrotra, Shreya" userId="44dd466f-0ad1-4a21-8567-c932084f5343" providerId="ADAL" clId="{BF37A18C-B6B5-4828-B2D7-B7F5F61DAA6F}" dt="2021-08-12T18:02:08.369" v="529" actId="1076"/>
        <pc:sldMkLst>
          <pc:docMk/>
          <pc:sldMk cId="2196727453" sldId="2147308120"/>
        </pc:sldMkLst>
        <pc:spChg chg="mod">
          <ac:chgData name="Mehrotra, Shreya" userId="44dd466f-0ad1-4a21-8567-c932084f5343" providerId="ADAL" clId="{BF37A18C-B6B5-4828-B2D7-B7F5F61DAA6F}" dt="2021-08-12T17:42:21.376" v="244" actId="5793"/>
          <ac:spMkLst>
            <pc:docMk/>
            <pc:sldMk cId="2196727453" sldId="2147308120"/>
            <ac:spMk id="6" creationId="{0012BEBA-FD14-49D6-BD11-63F2F786070F}"/>
          </ac:spMkLst>
        </pc:spChg>
        <pc:spChg chg="mod">
          <ac:chgData name="Mehrotra, Shreya" userId="44dd466f-0ad1-4a21-8567-c932084f5343" providerId="ADAL" clId="{BF37A18C-B6B5-4828-B2D7-B7F5F61DAA6F}" dt="2021-08-12T17:43:23.169" v="249" actId="5793"/>
          <ac:spMkLst>
            <pc:docMk/>
            <pc:sldMk cId="2196727453" sldId="2147308120"/>
            <ac:spMk id="7" creationId="{9A271491-1B84-42F8-AF47-81D39D4BF143}"/>
          </ac:spMkLst>
        </pc:spChg>
        <pc:grpChg chg="del">
          <ac:chgData name="Mehrotra, Shreya" userId="44dd466f-0ad1-4a21-8567-c932084f5343" providerId="ADAL" clId="{BF37A18C-B6B5-4828-B2D7-B7F5F61DAA6F}" dt="2021-08-12T17:42:29.583" v="245" actId="478"/>
          <ac:grpSpMkLst>
            <pc:docMk/>
            <pc:sldMk cId="2196727453" sldId="2147308120"/>
            <ac:grpSpMk id="4" creationId="{3523A91B-CE85-462D-ADA8-F4EF83D16A29}"/>
          </ac:grpSpMkLst>
        </pc:grpChg>
        <pc:picChg chg="add mod">
          <ac:chgData name="Mehrotra, Shreya" userId="44dd466f-0ad1-4a21-8567-c932084f5343" providerId="ADAL" clId="{BF37A18C-B6B5-4828-B2D7-B7F5F61DAA6F}" dt="2021-08-12T18:00:54.904" v="523" actId="1076"/>
          <ac:picMkLst>
            <pc:docMk/>
            <pc:sldMk cId="2196727453" sldId="2147308120"/>
            <ac:picMk id="9" creationId="{E1DFBF77-15B6-4BD1-97D3-7C1A36901125}"/>
          </ac:picMkLst>
        </pc:picChg>
        <pc:picChg chg="add mod">
          <ac:chgData name="Mehrotra, Shreya" userId="44dd466f-0ad1-4a21-8567-c932084f5343" providerId="ADAL" clId="{BF37A18C-B6B5-4828-B2D7-B7F5F61DAA6F}" dt="2021-08-12T18:02:08.369" v="529" actId="1076"/>
          <ac:picMkLst>
            <pc:docMk/>
            <pc:sldMk cId="2196727453" sldId="2147308120"/>
            <ac:picMk id="11" creationId="{57A70A7E-309E-4A7D-A112-F0214732F67F}"/>
          </ac:picMkLst>
        </pc:picChg>
      </pc:sldChg>
      <pc:sldChg chg="modSp mod">
        <pc:chgData name="Mehrotra, Shreya" userId="44dd466f-0ad1-4a21-8567-c932084f5343" providerId="ADAL" clId="{BF37A18C-B6B5-4828-B2D7-B7F5F61DAA6F}" dt="2021-08-12T17:34:24.309" v="85" actId="20577"/>
        <pc:sldMkLst>
          <pc:docMk/>
          <pc:sldMk cId="339295522" sldId="2147308123"/>
        </pc:sldMkLst>
        <pc:spChg chg="mod">
          <ac:chgData name="Mehrotra, Shreya" userId="44dd466f-0ad1-4a21-8567-c932084f5343" providerId="ADAL" clId="{BF37A18C-B6B5-4828-B2D7-B7F5F61DAA6F}" dt="2021-08-12T17:34:00.478" v="59" actId="20577"/>
          <ac:spMkLst>
            <pc:docMk/>
            <pc:sldMk cId="339295522" sldId="2147308123"/>
            <ac:spMk id="7" creationId="{8711DC79-CE4B-4091-9E10-E8F030C3FC3C}"/>
          </ac:spMkLst>
        </pc:spChg>
        <pc:spChg chg="mod">
          <ac:chgData name="Mehrotra, Shreya" userId="44dd466f-0ad1-4a21-8567-c932084f5343" providerId="ADAL" clId="{BF37A18C-B6B5-4828-B2D7-B7F5F61DAA6F}" dt="2021-08-12T17:34:24.309" v="85" actId="20577"/>
          <ac:spMkLst>
            <pc:docMk/>
            <pc:sldMk cId="339295522" sldId="2147308123"/>
            <ac:spMk id="8" creationId="{6F302405-1DCB-43BD-B228-3678AB3965DD}"/>
          </ac:spMkLst>
        </pc:spChg>
      </pc:sldChg>
      <pc:sldChg chg="modSp mod modNotesTx">
        <pc:chgData name="Mehrotra, Shreya" userId="44dd466f-0ad1-4a21-8567-c932084f5343" providerId="ADAL" clId="{BF37A18C-B6B5-4828-B2D7-B7F5F61DAA6F}" dt="2021-08-12T17:45:39.940" v="284" actId="20577"/>
        <pc:sldMkLst>
          <pc:docMk/>
          <pc:sldMk cId="3009638994" sldId="2147308129"/>
        </pc:sldMkLst>
        <pc:spChg chg="mod">
          <ac:chgData name="Mehrotra, Shreya" userId="44dd466f-0ad1-4a21-8567-c932084f5343" providerId="ADAL" clId="{BF37A18C-B6B5-4828-B2D7-B7F5F61DAA6F}" dt="2021-08-12T17:45:27.501" v="252" actId="21"/>
          <ac:spMkLst>
            <pc:docMk/>
            <pc:sldMk cId="3009638994" sldId="2147308129"/>
            <ac:spMk id="5" creationId="{90DDE28B-31B8-40A7-9D9D-F0C0B96D93A0}"/>
          </ac:spMkLst>
        </pc:spChg>
      </pc:sldChg>
      <pc:sldChg chg="delSp modSp mod modNotesTx">
        <pc:chgData name="Mehrotra, Shreya" userId="44dd466f-0ad1-4a21-8567-c932084f5343" providerId="ADAL" clId="{BF37A18C-B6B5-4828-B2D7-B7F5F61DAA6F}" dt="2021-08-12T17:52:02.310" v="457" actId="20577"/>
        <pc:sldMkLst>
          <pc:docMk/>
          <pc:sldMk cId="853926110" sldId="2147308131"/>
        </pc:sldMkLst>
        <pc:spChg chg="mod">
          <ac:chgData name="Mehrotra, Shreya" userId="44dd466f-0ad1-4a21-8567-c932084f5343" providerId="ADAL" clId="{BF37A18C-B6B5-4828-B2D7-B7F5F61DAA6F}" dt="2021-08-12T17:52:02.310" v="457" actId="20577"/>
          <ac:spMkLst>
            <pc:docMk/>
            <pc:sldMk cId="853926110" sldId="2147308131"/>
            <ac:spMk id="8" creationId="{34C8E6BB-0484-41DB-A882-5CBC1279B8F6}"/>
          </ac:spMkLst>
        </pc:spChg>
        <pc:spChg chg="mod">
          <ac:chgData name="Mehrotra, Shreya" userId="44dd466f-0ad1-4a21-8567-c932084f5343" providerId="ADAL" clId="{BF37A18C-B6B5-4828-B2D7-B7F5F61DAA6F}" dt="2021-08-12T17:47:38.058" v="319" actId="14100"/>
          <ac:spMkLst>
            <pc:docMk/>
            <pc:sldMk cId="853926110" sldId="2147308131"/>
            <ac:spMk id="9" creationId="{C5629513-EF78-4A36-B108-8D333ABB600B}"/>
          </ac:spMkLst>
        </pc:spChg>
        <pc:spChg chg="del">
          <ac:chgData name="Mehrotra, Shreya" userId="44dd466f-0ad1-4a21-8567-c932084f5343" providerId="ADAL" clId="{BF37A18C-B6B5-4828-B2D7-B7F5F61DAA6F}" dt="2021-08-12T17:46:57.748" v="301" actId="478"/>
          <ac:spMkLst>
            <pc:docMk/>
            <pc:sldMk cId="853926110" sldId="2147308131"/>
            <ac:spMk id="10" creationId="{A765DAE1-7300-442D-9DD9-60C67A738E21}"/>
          </ac:spMkLst>
        </pc:spChg>
        <pc:spChg chg="del">
          <ac:chgData name="Mehrotra, Shreya" userId="44dd466f-0ad1-4a21-8567-c932084f5343" providerId="ADAL" clId="{BF37A18C-B6B5-4828-B2D7-B7F5F61DAA6F}" dt="2021-08-12T17:46:53.251" v="300" actId="478"/>
          <ac:spMkLst>
            <pc:docMk/>
            <pc:sldMk cId="853926110" sldId="2147308131"/>
            <ac:spMk id="11" creationId="{709F7283-AACB-4663-B4DA-54B0B850CC84}"/>
          </ac:spMkLst>
        </pc:spChg>
      </pc:sldChg>
      <pc:sldChg chg="addSp modSp mod modNotesTx">
        <pc:chgData name="Mehrotra, Shreya" userId="44dd466f-0ad1-4a21-8567-c932084f5343" providerId="ADAL" clId="{BF37A18C-B6B5-4828-B2D7-B7F5F61DAA6F}" dt="2021-08-12T17:59:18.040" v="521" actId="1076"/>
        <pc:sldMkLst>
          <pc:docMk/>
          <pc:sldMk cId="2713013312" sldId="2147308132"/>
        </pc:sldMkLst>
        <pc:spChg chg="mod">
          <ac:chgData name="Mehrotra, Shreya" userId="44dd466f-0ad1-4a21-8567-c932084f5343" providerId="ADAL" clId="{BF37A18C-B6B5-4828-B2D7-B7F5F61DAA6F}" dt="2021-08-12T17:59:01.952" v="515" actId="14100"/>
          <ac:spMkLst>
            <pc:docMk/>
            <pc:sldMk cId="2713013312" sldId="2147308132"/>
            <ac:spMk id="6" creationId="{0012BEBA-FD14-49D6-BD11-63F2F786070F}"/>
          </ac:spMkLst>
        </pc:spChg>
        <pc:picChg chg="add mod">
          <ac:chgData name="Mehrotra, Shreya" userId="44dd466f-0ad1-4a21-8567-c932084f5343" providerId="ADAL" clId="{BF37A18C-B6B5-4828-B2D7-B7F5F61DAA6F}" dt="2021-08-12T17:59:18.040" v="521" actId="1076"/>
          <ac:picMkLst>
            <pc:docMk/>
            <pc:sldMk cId="2713013312" sldId="2147308132"/>
            <ac:picMk id="4" creationId="{C8EA32A4-271B-45E3-9240-3866A0A6ACFB}"/>
          </ac:picMkLst>
        </pc:picChg>
      </pc:sldChg>
      <pc:sldChg chg="modSp mod modNotesTx">
        <pc:chgData name="Mehrotra, Shreya" userId="44dd466f-0ad1-4a21-8567-c932084f5343" providerId="ADAL" clId="{BF37A18C-B6B5-4828-B2D7-B7F5F61DAA6F}" dt="2021-08-12T17:39:16.936" v="234"/>
        <pc:sldMkLst>
          <pc:docMk/>
          <pc:sldMk cId="311138753" sldId="2147308154"/>
        </pc:sldMkLst>
        <pc:spChg chg="mod">
          <ac:chgData name="Mehrotra, Shreya" userId="44dd466f-0ad1-4a21-8567-c932084f5343" providerId="ADAL" clId="{BF37A18C-B6B5-4828-B2D7-B7F5F61DAA6F}" dt="2021-08-12T17:39:10.551" v="230" actId="5793"/>
          <ac:spMkLst>
            <pc:docMk/>
            <pc:sldMk cId="311138753" sldId="2147308154"/>
            <ac:spMk id="12" creationId="{C96A4271-465A-4D1C-ACD3-D9C678DA7536}"/>
          </ac:spMkLst>
        </pc:spChg>
      </pc:sldChg>
      <pc:sldChg chg="modSp mod modNotesTx">
        <pc:chgData name="Mehrotra, Shreya" userId="44dd466f-0ad1-4a21-8567-c932084f5343" providerId="ADAL" clId="{BF37A18C-B6B5-4828-B2D7-B7F5F61DAA6F}" dt="2021-08-12T17:40:02.688" v="239" actId="14100"/>
        <pc:sldMkLst>
          <pc:docMk/>
          <pc:sldMk cId="1641850895" sldId="2147308155"/>
        </pc:sldMkLst>
        <pc:spChg chg="mod">
          <ac:chgData name="Mehrotra, Shreya" userId="44dd466f-0ad1-4a21-8567-c932084f5343" providerId="ADAL" clId="{BF37A18C-B6B5-4828-B2D7-B7F5F61DAA6F}" dt="2021-08-12T17:40:02.688" v="239" actId="14100"/>
          <ac:spMkLst>
            <pc:docMk/>
            <pc:sldMk cId="1641850895" sldId="2147308155"/>
            <ac:spMk id="5" creationId="{90DDE28B-31B8-40A7-9D9D-F0C0B96D93A0}"/>
          </ac:spMkLst>
        </pc:spChg>
      </pc:sldChg>
      <pc:sldChg chg="modSp add del mod">
        <pc:chgData name="Mehrotra, Shreya" userId="44dd466f-0ad1-4a21-8567-c932084f5343" providerId="ADAL" clId="{BF37A18C-B6B5-4828-B2D7-B7F5F61DAA6F}" dt="2021-08-12T17:46:38.026" v="299" actId="47"/>
        <pc:sldMkLst>
          <pc:docMk/>
          <pc:sldMk cId="2152600924" sldId="2147308156"/>
        </pc:sldMkLst>
        <pc:spChg chg="mod">
          <ac:chgData name="Mehrotra, Shreya" userId="44dd466f-0ad1-4a21-8567-c932084f5343" providerId="ADAL" clId="{BF37A18C-B6B5-4828-B2D7-B7F5F61DAA6F}" dt="2021-08-12T17:45:57.094" v="288" actId="27636"/>
          <ac:spMkLst>
            <pc:docMk/>
            <pc:sldMk cId="2152600924" sldId="2147308156"/>
            <ac:spMk id="12" creationId="{C96A4271-465A-4D1C-ACD3-D9C678DA7536}"/>
          </ac:spMkLst>
        </pc:spChg>
      </pc:sldChg>
      <pc:sldChg chg="del">
        <pc:chgData name="Mehrotra, Shreya" userId="44dd466f-0ad1-4a21-8567-c932084f5343" providerId="ADAL" clId="{BF37A18C-B6B5-4828-B2D7-B7F5F61DAA6F}" dt="2021-08-12T17:34:44.865" v="89" actId="47"/>
        <pc:sldMkLst>
          <pc:docMk/>
          <pc:sldMk cId="2806572114" sldId="2147308159"/>
        </pc:sldMkLst>
      </pc:sldChg>
      <pc:sldChg chg="del">
        <pc:chgData name="Mehrotra, Shreya" userId="44dd466f-0ad1-4a21-8567-c932084f5343" providerId="ADAL" clId="{BF37A18C-B6B5-4828-B2D7-B7F5F61DAA6F}" dt="2021-08-12T17:35:10.716" v="93" actId="47"/>
        <pc:sldMkLst>
          <pc:docMk/>
          <pc:sldMk cId="1198422093" sldId="2147308160"/>
        </pc:sldMkLst>
      </pc:sldChg>
      <pc:sldChg chg="add del ord">
        <pc:chgData name="Mehrotra, Shreya" userId="44dd466f-0ad1-4a21-8567-c932084f5343" providerId="ADAL" clId="{BF37A18C-B6B5-4828-B2D7-B7F5F61DAA6F}" dt="2021-08-12T17:36:10.003" v="130" actId="47"/>
        <pc:sldMkLst>
          <pc:docMk/>
          <pc:sldMk cId="1215070296" sldId="2147308161"/>
        </pc:sldMkLst>
      </pc:sldChg>
      <pc:sldChg chg="modSp add mod ord">
        <pc:chgData name="Mehrotra, Shreya" userId="44dd466f-0ad1-4a21-8567-c932084f5343" providerId="ADAL" clId="{BF37A18C-B6B5-4828-B2D7-B7F5F61DAA6F}" dt="2021-08-12T17:35:54.646" v="126" actId="20577"/>
        <pc:sldMkLst>
          <pc:docMk/>
          <pc:sldMk cId="2353883886" sldId="2147308162"/>
        </pc:sldMkLst>
        <pc:spChg chg="mod">
          <ac:chgData name="Mehrotra, Shreya" userId="44dd466f-0ad1-4a21-8567-c932084f5343" providerId="ADAL" clId="{BF37A18C-B6B5-4828-B2D7-B7F5F61DAA6F}" dt="2021-08-12T17:35:54.646" v="126" actId="20577"/>
          <ac:spMkLst>
            <pc:docMk/>
            <pc:sldMk cId="2353883886" sldId="2147308162"/>
            <ac:spMk id="8" creationId="{6F302405-1DCB-43BD-B228-3678AB3965DD}"/>
          </ac:spMkLst>
        </pc:spChg>
      </pc:sldChg>
      <pc:sldChg chg="add ord">
        <pc:chgData name="Mehrotra, Shreya" userId="44dd466f-0ad1-4a21-8567-c932084f5343" providerId="ADAL" clId="{BF37A18C-B6B5-4828-B2D7-B7F5F61DAA6F}" dt="2021-08-12T17:36:08.166" v="129"/>
        <pc:sldMkLst>
          <pc:docMk/>
          <pc:sldMk cId="1673968304" sldId="2147308163"/>
        </pc:sldMkLst>
      </pc:sldChg>
      <pc:sldChg chg="add del ord">
        <pc:chgData name="Mehrotra, Shreya" userId="44dd466f-0ad1-4a21-8567-c932084f5343" providerId="ADAL" clId="{BF37A18C-B6B5-4828-B2D7-B7F5F61DAA6F}" dt="2021-08-12T17:46:16.588" v="294" actId="2890"/>
        <pc:sldMkLst>
          <pc:docMk/>
          <pc:sldMk cId="2048466251" sldId="2147308164"/>
        </pc:sldMkLst>
      </pc:sldChg>
      <pc:sldChg chg="add ord">
        <pc:chgData name="Mehrotra, Shreya" userId="44dd466f-0ad1-4a21-8567-c932084f5343" providerId="ADAL" clId="{BF37A18C-B6B5-4828-B2D7-B7F5F61DAA6F}" dt="2021-08-12T17:46:36.437" v="298"/>
        <pc:sldMkLst>
          <pc:docMk/>
          <pc:sldMk cId="2668696361" sldId="2147308164"/>
        </pc:sldMkLst>
      </pc:sldChg>
    </pc:docChg>
  </pc:docChgLst>
  <pc:docChgLst>
    <pc:chgData name="Mehrotra, Shreya" userId="44dd466f-0ad1-4a21-8567-c932084f5343" providerId="ADAL" clId="{6F0C3467-6685-48DF-BC72-EA63BD7107CF}"/>
    <pc:docChg chg="undo redo custSel addSld delSld modSld sldOrd delSection modSection">
      <pc:chgData name="Mehrotra, Shreya" userId="44dd466f-0ad1-4a21-8567-c932084f5343" providerId="ADAL" clId="{6F0C3467-6685-48DF-BC72-EA63BD7107CF}" dt="2021-07-08T19:11:40.327" v="6886" actId="20577"/>
      <pc:docMkLst>
        <pc:docMk/>
      </pc:docMkLst>
      <pc:sldChg chg="modSp mod">
        <pc:chgData name="Mehrotra, Shreya" userId="44dd466f-0ad1-4a21-8567-c932084f5343" providerId="ADAL" clId="{6F0C3467-6685-48DF-BC72-EA63BD7107CF}" dt="2021-06-21T22:50:52.867" v="4443" actId="20577"/>
        <pc:sldMkLst>
          <pc:docMk/>
          <pc:sldMk cId="3102934450" sldId="262"/>
        </pc:sldMkLst>
        <pc:spChg chg="mod">
          <ac:chgData name="Mehrotra, Shreya" userId="44dd466f-0ad1-4a21-8567-c932084f5343" providerId="ADAL" clId="{6F0C3467-6685-48DF-BC72-EA63BD7107CF}" dt="2021-06-21T22:50:16.430" v="4432" actId="20577"/>
          <ac:spMkLst>
            <pc:docMk/>
            <pc:sldMk cId="3102934450" sldId="262"/>
            <ac:spMk id="5" creationId="{679F4BE2-8E4A-4003-B816-9E34781F7E88}"/>
          </ac:spMkLst>
        </pc:spChg>
        <pc:spChg chg="mod">
          <ac:chgData name="Mehrotra, Shreya" userId="44dd466f-0ad1-4a21-8567-c932084f5343" providerId="ADAL" clId="{6F0C3467-6685-48DF-BC72-EA63BD7107CF}" dt="2021-06-21T22:50:52.867" v="4443" actId="20577"/>
          <ac:spMkLst>
            <pc:docMk/>
            <pc:sldMk cId="3102934450" sldId="262"/>
            <ac:spMk id="9" creationId="{ABEAF9F9-E88D-44A4-A1B6-BAA2E532B65E}"/>
          </ac:spMkLst>
        </pc:spChg>
      </pc:sldChg>
      <pc:sldChg chg="modSp mod addCm delCm">
        <pc:chgData name="Mehrotra, Shreya" userId="44dd466f-0ad1-4a21-8567-c932084f5343" providerId="ADAL" clId="{6F0C3467-6685-48DF-BC72-EA63BD7107CF}" dt="2021-06-28T22:24:47.070" v="6208" actId="1592"/>
        <pc:sldMkLst>
          <pc:docMk/>
          <pc:sldMk cId="1136647492" sldId="307"/>
        </pc:sldMkLst>
        <pc:spChg chg="mod">
          <ac:chgData name="Mehrotra, Shreya" userId="44dd466f-0ad1-4a21-8567-c932084f5343" providerId="ADAL" clId="{6F0C3467-6685-48DF-BC72-EA63BD7107CF}" dt="2021-06-24T19:36:58.843" v="6067" actId="20577"/>
          <ac:spMkLst>
            <pc:docMk/>
            <pc:sldMk cId="1136647492" sldId="307"/>
            <ac:spMk id="6" creationId="{0012BEBA-FD14-49D6-BD11-63F2F786070F}"/>
          </ac:spMkLst>
        </pc:spChg>
      </pc:sldChg>
      <pc:sldChg chg="modSp add del mod ord modTransition">
        <pc:chgData name="Mehrotra, Shreya" userId="44dd466f-0ad1-4a21-8567-c932084f5343" providerId="ADAL" clId="{6F0C3467-6685-48DF-BC72-EA63BD7107CF}" dt="2021-06-09T18:37:09.045" v="2578" actId="47"/>
        <pc:sldMkLst>
          <pc:docMk/>
          <pc:sldMk cId="599672540" sldId="308"/>
        </pc:sldMkLst>
        <pc:spChg chg="mod">
          <ac:chgData name="Mehrotra, Shreya" userId="44dd466f-0ad1-4a21-8567-c932084f5343" providerId="ADAL" clId="{6F0C3467-6685-48DF-BC72-EA63BD7107CF}" dt="2021-06-07T21:45:58.547" v="1363" actId="20577"/>
          <ac:spMkLst>
            <pc:docMk/>
            <pc:sldMk cId="599672540" sldId="308"/>
            <ac:spMk id="2" creationId="{69D4C75B-B4A0-409A-8D63-28F1D86B115D}"/>
          </ac:spMkLst>
        </pc:spChg>
        <pc:spChg chg="mod">
          <ac:chgData name="Mehrotra, Shreya" userId="44dd466f-0ad1-4a21-8567-c932084f5343" providerId="ADAL" clId="{6F0C3467-6685-48DF-BC72-EA63BD7107CF}" dt="2021-06-07T21:46:20.354" v="1395" actId="20577"/>
          <ac:spMkLst>
            <pc:docMk/>
            <pc:sldMk cId="599672540" sldId="308"/>
            <ac:spMk id="5" creationId="{9AAA77C7-9376-4A87-B503-5CF7D84B5120}"/>
          </ac:spMkLst>
        </pc:spChg>
      </pc:sldChg>
      <pc:sldChg chg="addSp delSp modSp del mod ord modAnim">
        <pc:chgData name="Mehrotra, Shreya" userId="44dd466f-0ad1-4a21-8567-c932084f5343" providerId="ADAL" clId="{6F0C3467-6685-48DF-BC72-EA63BD7107CF}" dt="2021-06-09T18:44:42.898" v="2695" actId="47"/>
        <pc:sldMkLst>
          <pc:docMk/>
          <pc:sldMk cId="0" sldId="356"/>
        </pc:sldMkLst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4" creationId="{A37ED3AE-0579-4A1F-AF8C-015E99A8F008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5" creationId="{331047D9-BF43-4304-BD0D-FCC308731F86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6" creationId="{8508C02E-5235-460F-8F4C-49FF00705D80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7" creationId="{7F58E9C0-A341-4BC5-A1E8-FE73DBE84E1D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8" creationId="{BBDC4592-0703-4152-BDA9-1053B133C19C}"/>
          </ac:spMkLst>
        </pc:spChg>
        <pc:spChg chg="add del mod">
          <ac:chgData name="Mehrotra, Shreya" userId="44dd466f-0ad1-4a21-8567-c932084f5343" providerId="ADAL" clId="{6F0C3467-6685-48DF-BC72-EA63BD7107CF}" dt="2021-06-09T18:42:40.924" v="2627" actId="21"/>
          <ac:spMkLst>
            <pc:docMk/>
            <pc:sldMk cId="0" sldId="356"/>
            <ac:spMk id="79" creationId="{BE235753-2BF4-44CD-A818-C39D0327DF09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83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8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8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8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3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9:12.339" v="2186" actId="478"/>
          <ac:spMkLst>
            <pc:docMk/>
            <pc:sldMk cId="0" sldId="356"/>
            <ac:spMk id="16395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9:18.913" v="2190" actId="478"/>
          <ac:spMkLst>
            <pc:docMk/>
            <pc:sldMk cId="0" sldId="356"/>
            <ac:spMk id="1639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399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9:17.527" v="2189" actId="478"/>
          <ac:spMkLst>
            <pc:docMk/>
            <pc:sldMk cId="0" sldId="356"/>
            <ac:spMk id="16408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9:13.254" v="2187" actId="478"/>
          <ac:spMkLst>
            <pc:docMk/>
            <pc:sldMk cId="0" sldId="356"/>
            <ac:spMk id="1640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1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12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8:32.724" v="2182" actId="478"/>
          <ac:spMkLst>
            <pc:docMk/>
            <pc:sldMk cId="0" sldId="356"/>
            <ac:spMk id="1641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9:36.383" v="2192" actId="6549"/>
          <ac:spMkLst>
            <pc:docMk/>
            <pc:sldMk cId="0" sldId="356"/>
            <ac:spMk id="1642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2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2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3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6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41.528" v="2184" actId="478"/>
          <ac:spMkLst>
            <pc:docMk/>
            <pc:sldMk cId="0" sldId="356"/>
            <ac:spMk id="1643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3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1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3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6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49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50" creationId="{00000000-0000-0000-0000-000000000000}"/>
          </ac:spMkLst>
        </pc:spChg>
        <pc:spChg chg="del mod">
          <ac:chgData name="Mehrotra, Shreya" userId="44dd466f-0ad1-4a21-8567-c932084f5343" providerId="ADAL" clId="{6F0C3467-6685-48DF-BC72-EA63BD7107CF}" dt="2021-06-09T17:08:29.481" v="2180" actId="478"/>
          <ac:spMkLst>
            <pc:docMk/>
            <pc:sldMk cId="0" sldId="356"/>
            <ac:spMk id="16451" creationId="{00000000-0000-0000-0000-000000000000}"/>
          </ac:spMkLst>
        </pc:spChg>
        <pc:spChg chg="del">
          <ac:chgData name="Mehrotra, Shreya" userId="44dd466f-0ad1-4a21-8567-c932084f5343" providerId="ADAL" clId="{6F0C3467-6685-48DF-BC72-EA63BD7107CF}" dt="2021-06-09T17:08:20.035" v="2178" actId="478"/>
          <ac:spMkLst>
            <pc:docMk/>
            <pc:sldMk cId="0" sldId="356"/>
            <ac:spMk id="16452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29.481" v="2180" actId="478"/>
          <ac:spMkLst>
            <pc:docMk/>
            <pc:sldMk cId="0" sldId="356"/>
            <ac:spMk id="16453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08:29.481" v="2180" actId="478"/>
          <ac:spMkLst>
            <pc:docMk/>
            <pc:sldMk cId="0" sldId="356"/>
            <ac:spMk id="1645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55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8:10:13.405" v="2373" actId="1076"/>
          <ac:spMkLst>
            <pc:docMk/>
            <pc:sldMk cId="0" sldId="356"/>
            <ac:spMk id="16456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9T17:11:04.350" v="2216" actId="20577"/>
          <ac:spMkLst>
            <pc:docMk/>
            <pc:sldMk cId="0" sldId="356"/>
            <ac:spMk id="1287171" creationId="{00000000-0000-0000-0000-000000000000}"/>
          </ac:spMkLst>
        </pc:spChg>
        <pc:grpChg chg="add del mod">
          <ac:chgData name="Mehrotra, Shreya" userId="44dd466f-0ad1-4a21-8567-c932084f5343" providerId="ADAL" clId="{6F0C3467-6685-48DF-BC72-EA63BD7107CF}" dt="2021-06-09T18:42:22.169" v="2623" actId="21"/>
          <ac:grpSpMkLst>
            <pc:docMk/>
            <pc:sldMk cId="0" sldId="356"/>
            <ac:grpSpMk id="2" creationId="{22070B56-7D76-4E93-8B1A-425074E266C3}"/>
          </ac:grpSpMkLst>
        </pc:grpChg>
        <pc:grpChg chg="del">
          <ac:chgData name="Mehrotra, Shreya" userId="44dd466f-0ad1-4a21-8567-c932084f5343" providerId="ADAL" clId="{6F0C3467-6685-48DF-BC72-EA63BD7107CF}" dt="2021-06-09T18:42:40.924" v="2627" actId="21"/>
          <ac:grpSpMkLst>
            <pc:docMk/>
            <pc:sldMk cId="0" sldId="356"/>
            <ac:grpSpMk id="5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394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398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413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6439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7:08:29.481" v="2180" actId="478"/>
          <ac:grpSpMkLst>
            <pc:docMk/>
            <pc:sldMk cId="0" sldId="356"/>
            <ac:grpSpMk id="1287181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287201" creationId="{00000000-0000-0000-0000-000000000000}"/>
          </ac:grpSpMkLst>
        </pc:grpChg>
        <pc:grpChg chg="del mod">
          <ac:chgData name="Mehrotra, Shreya" userId="44dd466f-0ad1-4a21-8567-c932084f5343" providerId="ADAL" clId="{6F0C3467-6685-48DF-BC72-EA63BD7107CF}" dt="2021-06-09T17:09:30.222" v="2191" actId="478"/>
          <ac:grpSpMkLst>
            <pc:docMk/>
            <pc:sldMk cId="0" sldId="356"/>
            <ac:grpSpMk id="1287216" creationId="{00000000-0000-0000-0000-000000000000}"/>
          </ac:grpSpMkLst>
        </pc:grpChg>
        <pc:grpChg chg="mod">
          <ac:chgData name="Mehrotra, Shreya" userId="44dd466f-0ad1-4a21-8567-c932084f5343" providerId="ADAL" clId="{6F0C3467-6685-48DF-BC72-EA63BD7107CF}" dt="2021-06-09T18:10:13.405" v="2373" actId="1076"/>
          <ac:grpSpMkLst>
            <pc:docMk/>
            <pc:sldMk cId="0" sldId="356"/>
            <ac:grpSpMk id="1287222" creationId="{00000000-0000-0000-0000-000000000000}"/>
          </ac:grpSpMkLst>
        </pc:grpChg>
        <pc:grpChg chg="del">
          <ac:chgData name="Mehrotra, Shreya" userId="44dd466f-0ad1-4a21-8567-c932084f5343" providerId="ADAL" clId="{6F0C3467-6685-48DF-BC72-EA63BD7107CF}" dt="2021-06-09T17:09:37.816" v="2193" actId="478"/>
          <ac:grpSpMkLst>
            <pc:docMk/>
            <pc:sldMk cId="0" sldId="356"/>
            <ac:grpSpMk id="1287228" creationId="{00000000-0000-0000-0000-000000000000}"/>
          </ac:grpSpMkLst>
        </pc:grpChg>
        <pc:grpChg chg="del">
          <ac:chgData name="Mehrotra, Shreya" userId="44dd466f-0ad1-4a21-8567-c932084f5343" providerId="ADAL" clId="{6F0C3467-6685-48DF-BC72-EA63BD7107CF}" dt="2021-06-09T17:08:33.901" v="2183" actId="478"/>
          <ac:grpSpMkLst>
            <pc:docMk/>
            <pc:sldMk cId="0" sldId="356"/>
            <ac:grpSpMk id="1287234" creationId="{00000000-0000-0000-0000-000000000000}"/>
          </ac:grpSpMkLst>
        </pc:grpChg>
      </pc:sldChg>
      <pc:sldChg chg="modSp mod">
        <pc:chgData name="Mehrotra, Shreya" userId="44dd466f-0ad1-4a21-8567-c932084f5343" providerId="ADAL" clId="{6F0C3467-6685-48DF-BC72-EA63BD7107CF}" dt="2021-06-09T19:04:42.367" v="3070" actId="5793"/>
        <pc:sldMkLst>
          <pc:docMk/>
          <pc:sldMk cId="0" sldId="397"/>
        </pc:sldMkLst>
        <pc:spChg chg="mod">
          <ac:chgData name="Mehrotra, Shreya" userId="44dd466f-0ad1-4a21-8567-c932084f5343" providerId="ADAL" clId="{6F0C3467-6685-48DF-BC72-EA63BD7107CF}" dt="2021-06-09T19:04:42.367" v="3070" actId="5793"/>
          <ac:spMkLst>
            <pc:docMk/>
            <pc:sldMk cId="0" sldId="397"/>
            <ac:spMk id="1381378" creationId="{00000000-0000-0000-0000-000000000000}"/>
          </ac:spMkLst>
        </pc:spChg>
      </pc:sldChg>
      <pc:sldChg chg="modSp mod">
        <pc:chgData name="Mehrotra, Shreya" userId="44dd466f-0ad1-4a21-8567-c932084f5343" providerId="ADAL" clId="{6F0C3467-6685-48DF-BC72-EA63BD7107CF}" dt="2021-07-08T19:11:40.327" v="6886" actId="20577"/>
        <pc:sldMkLst>
          <pc:docMk/>
          <pc:sldMk cId="2892025017" sldId="2103811963"/>
        </pc:sldMkLst>
        <pc:graphicFrameChg chg="modGraphic">
          <ac:chgData name="Mehrotra, Shreya" userId="44dd466f-0ad1-4a21-8567-c932084f5343" providerId="ADAL" clId="{6F0C3467-6685-48DF-BC72-EA63BD7107CF}" dt="2021-07-08T19:11:40.327" v="6886" actId="20577"/>
          <ac:graphicFrameMkLst>
            <pc:docMk/>
            <pc:sldMk cId="2892025017" sldId="2103811963"/>
            <ac:graphicFrameMk id="5" creationId="{8A3A35D4-0EEA-4590-80AC-53690870E0B1}"/>
          </ac:graphicFrameMkLst>
        </pc:graphicFrameChg>
      </pc:sldChg>
      <pc:sldChg chg="addSp delSp modSp mod">
        <pc:chgData name="Mehrotra, Shreya" userId="44dd466f-0ad1-4a21-8567-c932084f5343" providerId="ADAL" clId="{6F0C3467-6685-48DF-BC72-EA63BD7107CF}" dt="2021-07-07T20:19:20.778" v="6852" actId="27636"/>
        <pc:sldMkLst>
          <pc:docMk/>
          <pc:sldMk cId="1386249278" sldId="2103811965"/>
        </pc:sldMkLst>
        <pc:spChg chg="mod">
          <ac:chgData name="Mehrotra, Shreya" userId="44dd466f-0ad1-4a21-8567-c932084f5343" providerId="ADAL" clId="{6F0C3467-6685-48DF-BC72-EA63BD7107CF}" dt="2021-07-07T20:19:20.778" v="6852" actId="27636"/>
          <ac:spMkLst>
            <pc:docMk/>
            <pc:sldMk cId="1386249278" sldId="2103811965"/>
            <ac:spMk id="3" creationId="{BD1D4001-2410-4CE9-BF0C-20D92A4F1DEE}"/>
          </ac:spMkLst>
        </pc:spChg>
        <pc:spChg chg="add del mod">
          <ac:chgData name="Mehrotra, Shreya" userId="44dd466f-0ad1-4a21-8567-c932084f5343" providerId="ADAL" clId="{6F0C3467-6685-48DF-BC72-EA63BD7107CF}" dt="2021-07-07T20:12:07.596" v="6746"/>
          <ac:spMkLst>
            <pc:docMk/>
            <pc:sldMk cId="1386249278" sldId="2103811965"/>
            <ac:spMk id="5" creationId="{1E63CC56-E253-4768-A267-9EE434A6D456}"/>
          </ac:spMkLst>
        </pc:spChg>
        <pc:spChg chg="add del mod">
          <ac:chgData name="Mehrotra, Shreya" userId="44dd466f-0ad1-4a21-8567-c932084f5343" providerId="ADAL" clId="{6F0C3467-6685-48DF-BC72-EA63BD7107CF}" dt="2021-07-07T20:12:15.818" v="6748" actId="478"/>
          <ac:spMkLst>
            <pc:docMk/>
            <pc:sldMk cId="1386249278" sldId="2103811965"/>
            <ac:spMk id="7" creationId="{33558CAB-0A27-4065-9DEB-A93742CCFB6F}"/>
          </ac:spMkLst>
        </pc:spChg>
        <pc:spChg chg="add del mod">
          <ac:chgData name="Mehrotra, Shreya" userId="44dd466f-0ad1-4a21-8567-c932084f5343" providerId="ADAL" clId="{6F0C3467-6685-48DF-BC72-EA63BD7107CF}" dt="2021-07-07T20:15:46.776" v="6800"/>
          <ac:spMkLst>
            <pc:docMk/>
            <pc:sldMk cId="1386249278" sldId="2103811965"/>
            <ac:spMk id="9" creationId="{609DBBC5-D176-4418-AEF8-2B28F06BADF2}"/>
          </ac:spMkLst>
        </pc:spChg>
        <pc:graphicFrameChg chg="add del mod">
          <ac:chgData name="Mehrotra, Shreya" userId="44dd466f-0ad1-4a21-8567-c932084f5343" providerId="ADAL" clId="{6F0C3467-6685-48DF-BC72-EA63BD7107CF}" dt="2021-07-07T20:12:07.596" v="6746"/>
          <ac:graphicFrameMkLst>
            <pc:docMk/>
            <pc:sldMk cId="1386249278" sldId="2103811965"/>
            <ac:graphicFrameMk id="4" creationId="{3E43C819-287F-4666-BFE7-94B6E9592F1D}"/>
          </ac:graphicFrameMkLst>
        </pc:graphicFrameChg>
        <pc:graphicFrameChg chg="add del mod">
          <ac:chgData name="Mehrotra, Shreya" userId="44dd466f-0ad1-4a21-8567-c932084f5343" providerId="ADAL" clId="{6F0C3467-6685-48DF-BC72-EA63BD7107CF}" dt="2021-07-07T20:12:15.818" v="6748" actId="478"/>
          <ac:graphicFrameMkLst>
            <pc:docMk/>
            <pc:sldMk cId="1386249278" sldId="2103811965"/>
            <ac:graphicFrameMk id="6" creationId="{82394FA5-6A8F-4E4D-96E7-EB82DF496553}"/>
          </ac:graphicFrameMkLst>
        </pc:graphicFrameChg>
        <pc:graphicFrameChg chg="add del mod">
          <ac:chgData name="Mehrotra, Shreya" userId="44dd466f-0ad1-4a21-8567-c932084f5343" providerId="ADAL" clId="{6F0C3467-6685-48DF-BC72-EA63BD7107CF}" dt="2021-07-07T20:15:46.776" v="6800"/>
          <ac:graphicFrameMkLst>
            <pc:docMk/>
            <pc:sldMk cId="1386249278" sldId="2103811965"/>
            <ac:graphicFrameMk id="8" creationId="{FCA28D08-3690-4610-B4DC-8884D132FE50}"/>
          </ac:graphicFrameMkLst>
        </pc:graphicFrameChg>
      </pc:sldChg>
      <pc:sldChg chg="del">
        <pc:chgData name="Mehrotra, Shreya" userId="44dd466f-0ad1-4a21-8567-c932084f5343" providerId="ADAL" clId="{6F0C3467-6685-48DF-BC72-EA63BD7107CF}" dt="2021-06-09T18:28:58.538" v="2558" actId="47"/>
        <pc:sldMkLst>
          <pc:docMk/>
          <pc:sldMk cId="2249984664" sldId="2103811967"/>
        </pc:sldMkLst>
      </pc:sldChg>
      <pc:sldChg chg="del">
        <pc:chgData name="Mehrotra, Shreya" userId="44dd466f-0ad1-4a21-8567-c932084f5343" providerId="ADAL" clId="{6F0C3467-6685-48DF-BC72-EA63BD7107CF}" dt="2021-06-09T18:29:00.585" v="2559" actId="47"/>
        <pc:sldMkLst>
          <pc:docMk/>
          <pc:sldMk cId="1848658825" sldId="2103811970"/>
        </pc:sldMkLst>
      </pc:sldChg>
      <pc:sldChg chg="del">
        <pc:chgData name="Mehrotra, Shreya" userId="44dd466f-0ad1-4a21-8567-c932084f5343" providerId="ADAL" clId="{6F0C3467-6685-48DF-BC72-EA63BD7107CF}" dt="2021-06-09T18:29:20.200" v="2571" actId="47"/>
        <pc:sldMkLst>
          <pc:docMk/>
          <pc:sldMk cId="2508167778" sldId="2103811974"/>
        </pc:sldMkLst>
      </pc:sldChg>
      <pc:sldChg chg="del">
        <pc:chgData name="Mehrotra, Shreya" userId="44dd466f-0ad1-4a21-8567-c932084f5343" providerId="ADAL" clId="{6F0C3467-6685-48DF-BC72-EA63BD7107CF}" dt="2021-07-07T20:20:26.672" v="6860" actId="47"/>
        <pc:sldMkLst>
          <pc:docMk/>
          <pc:sldMk cId="2151846408" sldId="2103811975"/>
        </pc:sldMkLst>
      </pc:sldChg>
      <pc:sldChg chg="del">
        <pc:chgData name="Mehrotra, Shreya" userId="44dd466f-0ad1-4a21-8567-c932084f5343" providerId="ADAL" clId="{6F0C3467-6685-48DF-BC72-EA63BD7107CF}" dt="2021-06-09T18:29:01.679" v="2560" actId="47"/>
        <pc:sldMkLst>
          <pc:docMk/>
          <pc:sldMk cId="845900041" sldId="2103811976"/>
        </pc:sldMkLst>
      </pc:sldChg>
      <pc:sldChg chg="addSp delSp modSp del mod">
        <pc:chgData name="Mehrotra, Shreya" userId="44dd466f-0ad1-4a21-8567-c932084f5343" providerId="ADAL" clId="{6F0C3467-6685-48DF-BC72-EA63BD7107CF}" dt="2021-06-07T22:00:14.641" v="1706" actId="47"/>
        <pc:sldMkLst>
          <pc:docMk/>
          <pc:sldMk cId="2829811422" sldId="2103811977"/>
        </pc:sldMkLst>
        <pc:spChg chg="del mod">
          <ac:chgData name="Mehrotra, Shreya" userId="44dd466f-0ad1-4a21-8567-c932084f5343" providerId="ADAL" clId="{6F0C3467-6685-48DF-BC72-EA63BD7107CF}" dt="2021-06-07T22:00:12.859" v="1705" actId="478"/>
          <ac:spMkLst>
            <pc:docMk/>
            <pc:sldMk cId="2829811422" sldId="2103811977"/>
            <ac:spMk id="2" creationId="{46AB28D6-B169-45E8-BC15-A4C9561B1848}"/>
          </ac:spMkLst>
        </pc:spChg>
        <pc:spChg chg="add mod">
          <ac:chgData name="Mehrotra, Shreya" userId="44dd466f-0ad1-4a21-8567-c932084f5343" providerId="ADAL" clId="{6F0C3467-6685-48DF-BC72-EA63BD7107CF}" dt="2021-06-07T22:00:12.859" v="1705" actId="478"/>
          <ac:spMkLst>
            <pc:docMk/>
            <pc:sldMk cId="2829811422" sldId="2103811977"/>
            <ac:spMk id="4" creationId="{1B7890D6-A91C-47C1-B7CD-06BA5E46E4AC}"/>
          </ac:spMkLst>
        </pc:spChg>
      </pc:sldChg>
      <pc:sldChg chg="del">
        <pc:chgData name="Mehrotra, Shreya" userId="44dd466f-0ad1-4a21-8567-c932084f5343" providerId="ADAL" clId="{6F0C3467-6685-48DF-BC72-EA63BD7107CF}" dt="2021-06-09T18:29:12.892" v="2570" actId="47"/>
        <pc:sldMkLst>
          <pc:docMk/>
          <pc:sldMk cId="1083518857" sldId="2103811979"/>
        </pc:sldMkLst>
      </pc:sldChg>
      <pc:sldChg chg="del">
        <pc:chgData name="Mehrotra, Shreya" userId="44dd466f-0ad1-4a21-8567-c932084f5343" providerId="ADAL" clId="{6F0C3467-6685-48DF-BC72-EA63BD7107CF}" dt="2021-06-09T18:39:25.036" v="2586" actId="47"/>
        <pc:sldMkLst>
          <pc:docMk/>
          <pc:sldMk cId="2580032006" sldId="2103811980"/>
        </pc:sldMkLst>
      </pc:sldChg>
      <pc:sldChg chg="del">
        <pc:chgData name="Mehrotra, Shreya" userId="44dd466f-0ad1-4a21-8567-c932084f5343" providerId="ADAL" clId="{6F0C3467-6685-48DF-BC72-EA63BD7107CF}" dt="2021-06-09T18:23:13.764" v="2450" actId="47"/>
        <pc:sldMkLst>
          <pc:docMk/>
          <pc:sldMk cId="2635620014" sldId="2103811982"/>
        </pc:sldMkLst>
      </pc:sldChg>
      <pc:sldChg chg="del">
        <pc:chgData name="Mehrotra, Shreya" userId="44dd466f-0ad1-4a21-8567-c932084f5343" providerId="ADAL" clId="{6F0C3467-6685-48DF-BC72-EA63BD7107CF}" dt="2021-06-09T18:29:02.388" v="2561" actId="47"/>
        <pc:sldMkLst>
          <pc:docMk/>
          <pc:sldMk cId="282520180" sldId="2103811983"/>
        </pc:sldMkLst>
      </pc:sldChg>
      <pc:sldChg chg="del">
        <pc:chgData name="Mehrotra, Shreya" userId="44dd466f-0ad1-4a21-8567-c932084f5343" providerId="ADAL" clId="{6F0C3467-6685-48DF-BC72-EA63BD7107CF}" dt="2021-07-07T20:20:13.295" v="6857" actId="47"/>
        <pc:sldMkLst>
          <pc:docMk/>
          <pc:sldMk cId="4196313790" sldId="2103811984"/>
        </pc:sldMkLst>
      </pc:sldChg>
      <pc:sldChg chg="del">
        <pc:chgData name="Mehrotra, Shreya" userId="44dd466f-0ad1-4a21-8567-c932084f5343" providerId="ADAL" clId="{6F0C3467-6685-48DF-BC72-EA63BD7107CF}" dt="2021-06-09T18:29:29.307" v="2574" actId="47"/>
        <pc:sldMkLst>
          <pc:docMk/>
          <pc:sldMk cId="2747368925" sldId="2103811985"/>
        </pc:sldMkLst>
      </pc:sldChg>
      <pc:sldChg chg="del">
        <pc:chgData name="Mehrotra, Shreya" userId="44dd466f-0ad1-4a21-8567-c932084f5343" providerId="ADAL" clId="{6F0C3467-6685-48DF-BC72-EA63BD7107CF}" dt="2021-06-09T18:23:09.991" v="2448" actId="47"/>
        <pc:sldMkLst>
          <pc:docMk/>
          <pc:sldMk cId="2228882123" sldId="2103811986"/>
        </pc:sldMkLst>
      </pc:sldChg>
      <pc:sldChg chg="del">
        <pc:chgData name="Mehrotra, Shreya" userId="44dd466f-0ad1-4a21-8567-c932084f5343" providerId="ADAL" clId="{6F0C3467-6685-48DF-BC72-EA63BD7107CF}" dt="2021-06-09T18:23:12.179" v="2449" actId="47"/>
        <pc:sldMkLst>
          <pc:docMk/>
          <pc:sldMk cId="3793642499" sldId="2103811987"/>
        </pc:sldMkLst>
      </pc:sldChg>
      <pc:sldChg chg="del">
        <pc:chgData name="Mehrotra, Shreya" userId="44dd466f-0ad1-4a21-8567-c932084f5343" providerId="ADAL" clId="{6F0C3467-6685-48DF-BC72-EA63BD7107CF}" dt="2021-06-09T18:29:02.859" v="2562" actId="47"/>
        <pc:sldMkLst>
          <pc:docMk/>
          <pc:sldMk cId="351715457" sldId="2103811989"/>
        </pc:sldMkLst>
      </pc:sldChg>
      <pc:sldChg chg="delSp mod">
        <pc:chgData name="Mehrotra, Shreya" userId="44dd466f-0ad1-4a21-8567-c932084f5343" providerId="ADAL" clId="{6F0C3467-6685-48DF-BC72-EA63BD7107CF}" dt="2021-06-09T18:49:58.347" v="2726" actId="478"/>
        <pc:sldMkLst>
          <pc:docMk/>
          <pc:sldMk cId="3625015638" sldId="2103811991"/>
        </pc:sldMkLst>
        <pc:spChg chg="del">
          <ac:chgData name="Mehrotra, Shreya" userId="44dd466f-0ad1-4a21-8567-c932084f5343" providerId="ADAL" clId="{6F0C3467-6685-48DF-BC72-EA63BD7107CF}" dt="2021-06-09T18:49:58.347" v="2726" actId="478"/>
          <ac:spMkLst>
            <pc:docMk/>
            <pc:sldMk cId="3625015638" sldId="2103811991"/>
            <ac:spMk id="3" creationId="{86E45B7B-1A93-48C7-AAD8-DB6F0E811EAC}"/>
          </ac:spMkLst>
        </pc:spChg>
      </pc:sldChg>
      <pc:sldChg chg="delSp modSp mod">
        <pc:chgData name="Mehrotra, Shreya" userId="44dd466f-0ad1-4a21-8567-c932084f5343" providerId="ADAL" clId="{6F0C3467-6685-48DF-BC72-EA63BD7107CF}" dt="2021-07-07T18:45:57.119" v="6376" actId="20577"/>
        <pc:sldMkLst>
          <pc:docMk/>
          <pc:sldMk cId="410368819" sldId="2103811992"/>
        </pc:sldMkLst>
        <pc:spChg chg="mod">
          <ac:chgData name="Mehrotra, Shreya" userId="44dd466f-0ad1-4a21-8567-c932084f5343" providerId="ADAL" clId="{6F0C3467-6685-48DF-BC72-EA63BD7107CF}" dt="2021-07-07T18:45:57.119" v="6376" actId="20577"/>
          <ac:spMkLst>
            <pc:docMk/>
            <pc:sldMk cId="410368819" sldId="2103811992"/>
            <ac:spMk id="2" creationId="{B71EE825-A6AA-4CF0-8F44-A8DAF43C1464}"/>
          </ac:spMkLst>
        </pc:spChg>
        <pc:spChg chg="del">
          <ac:chgData name="Mehrotra, Shreya" userId="44dd466f-0ad1-4a21-8567-c932084f5343" providerId="ADAL" clId="{6F0C3467-6685-48DF-BC72-EA63BD7107CF}" dt="2021-06-09T18:41:12.853" v="2617" actId="478"/>
          <ac:spMkLst>
            <pc:docMk/>
            <pc:sldMk cId="410368819" sldId="2103811992"/>
            <ac:spMk id="3" creationId="{B5BE934F-1CE8-4132-B289-58022859BF5B}"/>
          </ac:spMkLst>
        </pc:spChg>
        <pc:spChg chg="del">
          <ac:chgData name="Mehrotra, Shreya" userId="44dd466f-0ad1-4a21-8567-c932084f5343" providerId="ADAL" clId="{6F0C3467-6685-48DF-BC72-EA63BD7107CF}" dt="2021-06-09T18:26:49.984" v="2512"/>
          <ac:spMkLst>
            <pc:docMk/>
            <pc:sldMk cId="410368819" sldId="2103811992"/>
            <ac:spMk id="4" creationId="{4D963661-1569-4327-8894-9F5A623A32EC}"/>
          </ac:spMkLst>
        </pc:spChg>
      </pc:sldChg>
      <pc:sldChg chg="modSp del mod">
        <pc:chgData name="Mehrotra, Shreya" userId="44dd466f-0ad1-4a21-8567-c932084f5343" providerId="ADAL" clId="{6F0C3467-6685-48DF-BC72-EA63BD7107CF}" dt="2021-06-09T18:49:54.692" v="2725" actId="47"/>
        <pc:sldMkLst>
          <pc:docMk/>
          <pc:sldMk cId="3525120730" sldId="2103811993"/>
        </pc:sldMkLst>
        <pc:spChg chg="mod">
          <ac:chgData name="Mehrotra, Shreya" userId="44dd466f-0ad1-4a21-8567-c932084f5343" providerId="ADAL" clId="{6F0C3467-6685-48DF-BC72-EA63BD7107CF}" dt="2021-06-09T18:49:49.103" v="2724" actId="403"/>
          <ac:spMkLst>
            <pc:docMk/>
            <pc:sldMk cId="3525120730" sldId="2103811993"/>
            <ac:spMk id="2" creationId="{E138C754-7F17-4AE1-A694-48FDB31B4CDC}"/>
          </ac:spMkLst>
        </pc:spChg>
      </pc:sldChg>
      <pc:sldChg chg="del">
        <pc:chgData name="Mehrotra, Shreya" userId="44dd466f-0ad1-4a21-8567-c932084f5343" providerId="ADAL" clId="{6F0C3467-6685-48DF-BC72-EA63BD7107CF}" dt="2021-06-09T18:29:30.689" v="2577" actId="47"/>
        <pc:sldMkLst>
          <pc:docMk/>
          <pc:sldMk cId="2366798762" sldId="2103811994"/>
        </pc:sldMkLst>
      </pc:sldChg>
      <pc:sldChg chg="del">
        <pc:chgData name="Mehrotra, Shreya" userId="44dd466f-0ad1-4a21-8567-c932084f5343" providerId="ADAL" clId="{6F0C3467-6685-48DF-BC72-EA63BD7107CF}" dt="2021-06-09T18:29:03.565" v="2566" actId="47"/>
        <pc:sldMkLst>
          <pc:docMk/>
          <pc:sldMk cId="2429266226" sldId="2103812000"/>
        </pc:sldMkLst>
      </pc:sldChg>
      <pc:sldChg chg="del">
        <pc:chgData name="Mehrotra, Shreya" userId="44dd466f-0ad1-4a21-8567-c932084f5343" providerId="ADAL" clId="{6F0C3467-6685-48DF-BC72-EA63BD7107CF}" dt="2021-06-09T18:29:28.174" v="2573" actId="47"/>
        <pc:sldMkLst>
          <pc:docMk/>
          <pc:sldMk cId="2656387437" sldId="2103812003"/>
        </pc:sldMkLst>
      </pc:sldChg>
      <pc:sldChg chg="del">
        <pc:chgData name="Mehrotra, Shreya" userId="44dd466f-0ad1-4a21-8567-c932084f5343" providerId="ADAL" clId="{6F0C3467-6685-48DF-BC72-EA63BD7107CF}" dt="2021-06-09T18:39:09.339" v="2583" actId="47"/>
        <pc:sldMkLst>
          <pc:docMk/>
          <pc:sldMk cId="509705881" sldId="2103812004"/>
        </pc:sldMkLst>
      </pc:sldChg>
      <pc:sldChg chg="del">
        <pc:chgData name="Mehrotra, Shreya" userId="44dd466f-0ad1-4a21-8567-c932084f5343" providerId="ADAL" clId="{6F0C3467-6685-48DF-BC72-EA63BD7107CF}" dt="2021-06-09T18:29:03.070" v="2563" actId="47"/>
        <pc:sldMkLst>
          <pc:docMk/>
          <pc:sldMk cId="2344533001" sldId="2103812005"/>
        </pc:sldMkLst>
      </pc:sldChg>
      <pc:sldChg chg="del">
        <pc:chgData name="Mehrotra, Shreya" userId="44dd466f-0ad1-4a21-8567-c932084f5343" providerId="ADAL" clId="{6F0C3467-6685-48DF-BC72-EA63BD7107CF}" dt="2021-06-09T18:29:03.269" v="2564" actId="47"/>
        <pc:sldMkLst>
          <pc:docMk/>
          <pc:sldMk cId="2403369655" sldId="2103812006"/>
        </pc:sldMkLst>
      </pc:sldChg>
      <pc:sldChg chg="del">
        <pc:chgData name="Mehrotra, Shreya" userId="44dd466f-0ad1-4a21-8567-c932084f5343" providerId="ADAL" clId="{6F0C3467-6685-48DF-BC72-EA63BD7107CF}" dt="2021-06-07T21:59:54.254" v="1697" actId="47"/>
        <pc:sldMkLst>
          <pc:docMk/>
          <pc:sldMk cId="486695808" sldId="2103812010"/>
        </pc:sldMkLst>
      </pc:sldChg>
      <pc:sldChg chg="del">
        <pc:chgData name="Mehrotra, Shreya" userId="44dd466f-0ad1-4a21-8567-c932084f5343" providerId="ADAL" clId="{6F0C3467-6685-48DF-BC72-EA63BD7107CF}" dt="2021-06-09T18:29:03.407" v="2565" actId="47"/>
        <pc:sldMkLst>
          <pc:docMk/>
          <pc:sldMk cId="158660357" sldId="2103812014"/>
        </pc:sldMkLst>
      </pc:sldChg>
      <pc:sldChg chg="del">
        <pc:chgData name="Mehrotra, Shreya" userId="44dd466f-0ad1-4a21-8567-c932084f5343" providerId="ADAL" clId="{6F0C3467-6685-48DF-BC72-EA63BD7107CF}" dt="2021-06-09T18:29:30.371" v="2576" actId="47"/>
        <pc:sldMkLst>
          <pc:docMk/>
          <pc:sldMk cId="32147497" sldId="2103812016"/>
        </pc:sldMkLst>
      </pc:sldChg>
      <pc:sldChg chg="del">
        <pc:chgData name="Mehrotra, Shreya" userId="44dd466f-0ad1-4a21-8567-c932084f5343" providerId="ADAL" clId="{6F0C3467-6685-48DF-BC72-EA63BD7107CF}" dt="2021-06-09T18:23:07.859" v="2447" actId="47"/>
        <pc:sldMkLst>
          <pc:docMk/>
          <pc:sldMk cId="4207109653" sldId="2103812017"/>
        </pc:sldMkLst>
      </pc:sldChg>
      <pc:sldChg chg="del">
        <pc:chgData name="Mehrotra, Shreya" userId="44dd466f-0ad1-4a21-8567-c932084f5343" providerId="ADAL" clId="{6F0C3467-6685-48DF-BC72-EA63BD7107CF}" dt="2021-06-09T18:23:32.945" v="2451" actId="47"/>
        <pc:sldMkLst>
          <pc:docMk/>
          <pc:sldMk cId="3036076500" sldId="2103812018"/>
        </pc:sldMkLst>
      </pc:sldChg>
      <pc:sldChg chg="del">
        <pc:chgData name="Mehrotra, Shreya" userId="44dd466f-0ad1-4a21-8567-c932084f5343" providerId="ADAL" clId="{6F0C3467-6685-48DF-BC72-EA63BD7107CF}" dt="2021-06-07T21:43:56.755" v="1303" actId="47"/>
        <pc:sldMkLst>
          <pc:docMk/>
          <pc:sldMk cId="4062062312" sldId="2103812019"/>
        </pc:sldMkLst>
      </pc:sldChg>
      <pc:sldChg chg="add del">
        <pc:chgData name="Mehrotra, Shreya" userId="44dd466f-0ad1-4a21-8567-c932084f5343" providerId="ADAL" clId="{6F0C3467-6685-48DF-BC72-EA63BD7107CF}" dt="2021-06-09T18:29:07.519" v="2569" actId="47"/>
        <pc:sldMkLst>
          <pc:docMk/>
          <pc:sldMk cId="760831092" sldId="2103812025"/>
        </pc:sldMkLst>
      </pc:sldChg>
      <pc:sldChg chg="del">
        <pc:chgData name="Mehrotra, Shreya" userId="44dd466f-0ad1-4a21-8567-c932084f5343" providerId="ADAL" clId="{6F0C3467-6685-48DF-BC72-EA63BD7107CF}" dt="2021-06-09T18:29:30.029" v="2575" actId="47"/>
        <pc:sldMkLst>
          <pc:docMk/>
          <pc:sldMk cId="33248740" sldId="2103812029"/>
        </pc:sldMkLst>
      </pc:sldChg>
      <pc:sldChg chg="del">
        <pc:chgData name="Mehrotra, Shreya" userId="44dd466f-0ad1-4a21-8567-c932084f5343" providerId="ADAL" clId="{6F0C3467-6685-48DF-BC72-EA63BD7107CF}" dt="2021-06-07T21:58:03.450" v="1685" actId="47"/>
        <pc:sldMkLst>
          <pc:docMk/>
          <pc:sldMk cId="3933884365" sldId="2103812031"/>
        </pc:sldMkLst>
      </pc:sldChg>
      <pc:sldChg chg="modSp mod">
        <pc:chgData name="Mehrotra, Shreya" userId="44dd466f-0ad1-4a21-8567-c932084f5343" providerId="ADAL" clId="{6F0C3467-6685-48DF-BC72-EA63BD7107CF}" dt="2021-06-02T17:00:27.496" v="779" actId="20577"/>
        <pc:sldMkLst>
          <pc:docMk/>
          <pc:sldMk cId="3337568326" sldId="2103812036"/>
        </pc:sldMkLst>
        <pc:spChg chg="mod">
          <ac:chgData name="Mehrotra, Shreya" userId="44dd466f-0ad1-4a21-8567-c932084f5343" providerId="ADAL" clId="{6F0C3467-6685-48DF-BC72-EA63BD7107CF}" dt="2021-06-02T16:37:11.830" v="462" actId="1076"/>
          <ac:spMkLst>
            <pc:docMk/>
            <pc:sldMk cId="3337568326" sldId="2103812036"/>
            <ac:spMk id="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2T17:00:13.156" v="775" actId="20577"/>
          <ac:spMkLst>
            <pc:docMk/>
            <pc:sldMk cId="3337568326" sldId="2103812036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2T17:00:27.496" v="779" actId="20577"/>
          <ac:spMkLst>
            <pc:docMk/>
            <pc:sldMk cId="3337568326" sldId="2103812036"/>
            <ac:spMk id="27" creationId="{2DD9252E-D1C0-4919-BCAB-C74807F4212F}"/>
          </ac:spMkLst>
        </pc:spChg>
        <pc:spChg chg="mod">
          <ac:chgData name="Mehrotra, Shreya" userId="44dd466f-0ad1-4a21-8567-c932084f5343" providerId="ADAL" clId="{6F0C3467-6685-48DF-BC72-EA63BD7107CF}" dt="2021-06-02T16:38:33.450" v="523" actId="20577"/>
          <ac:spMkLst>
            <pc:docMk/>
            <pc:sldMk cId="3337568326" sldId="2103812036"/>
            <ac:spMk id="30" creationId="{B46ED423-A49D-4E95-B774-1FEDB540BCF3}"/>
          </ac:spMkLst>
        </pc:spChg>
      </pc:sldChg>
      <pc:sldChg chg="del">
        <pc:chgData name="Mehrotra, Shreya" userId="44dd466f-0ad1-4a21-8567-c932084f5343" providerId="ADAL" clId="{6F0C3467-6685-48DF-BC72-EA63BD7107CF}" dt="2021-06-07T21:43:50.507" v="1302" actId="47"/>
        <pc:sldMkLst>
          <pc:docMk/>
          <pc:sldMk cId="4238258548" sldId="2103812037"/>
        </pc:sldMkLst>
      </pc:sldChg>
      <pc:sldChg chg="del">
        <pc:chgData name="Mehrotra, Shreya" userId="44dd466f-0ad1-4a21-8567-c932084f5343" providerId="ADAL" clId="{6F0C3467-6685-48DF-BC72-EA63BD7107CF}" dt="2021-06-09T18:39:45.977" v="2588" actId="47"/>
        <pc:sldMkLst>
          <pc:docMk/>
          <pc:sldMk cId="3115969844" sldId="2103812038"/>
        </pc:sldMkLst>
      </pc:sldChg>
      <pc:sldChg chg="del">
        <pc:chgData name="Mehrotra, Shreya" userId="44dd466f-0ad1-4a21-8567-c932084f5343" providerId="ADAL" clId="{6F0C3467-6685-48DF-BC72-EA63BD7107CF}" dt="2021-06-02T17:00:41.879" v="781" actId="47"/>
        <pc:sldMkLst>
          <pc:docMk/>
          <pc:sldMk cId="286600836" sldId="2103812039"/>
        </pc:sldMkLst>
      </pc:sldChg>
      <pc:sldChg chg="del">
        <pc:chgData name="Mehrotra, Shreya" userId="44dd466f-0ad1-4a21-8567-c932084f5343" providerId="ADAL" clId="{6F0C3467-6685-48DF-BC72-EA63BD7107CF}" dt="2021-06-07T21:57:00.848" v="1682" actId="47"/>
        <pc:sldMkLst>
          <pc:docMk/>
          <pc:sldMk cId="2324758254" sldId="2103812040"/>
        </pc:sldMkLst>
      </pc:sldChg>
      <pc:sldChg chg="modSp add mod">
        <pc:chgData name="Mehrotra, Shreya" userId="44dd466f-0ad1-4a21-8567-c932084f5343" providerId="ADAL" clId="{6F0C3467-6685-48DF-BC72-EA63BD7107CF}" dt="2021-06-21T22:51:58.594" v="4467" actId="14100"/>
        <pc:sldMkLst>
          <pc:docMk/>
          <pc:sldMk cId="1650835099" sldId="2103812041"/>
        </pc:sldMkLst>
        <pc:spChg chg="mod">
          <ac:chgData name="Mehrotra, Shreya" userId="44dd466f-0ad1-4a21-8567-c932084f5343" providerId="ADAL" clId="{6F0C3467-6685-48DF-BC72-EA63BD7107CF}" dt="2021-06-21T22:51:58.594" v="4467" actId="14100"/>
          <ac:spMkLst>
            <pc:docMk/>
            <pc:sldMk cId="1650835099" sldId="2103812041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3T20:55:18.316" v="1299" actId="20577"/>
          <ac:spMkLst>
            <pc:docMk/>
            <pc:sldMk cId="1650835099" sldId="2103812041"/>
            <ac:spMk id="1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03T19:54:36.498" v="1213" actId="20577"/>
          <ac:spMkLst>
            <pc:docMk/>
            <pc:sldMk cId="1650835099" sldId="2103812041"/>
            <ac:spMk id="27" creationId="{2DD9252E-D1C0-4919-BCAB-C74807F4212F}"/>
          </ac:spMkLst>
        </pc:spChg>
        <pc:spChg chg="mod">
          <ac:chgData name="Mehrotra, Shreya" userId="44dd466f-0ad1-4a21-8567-c932084f5343" providerId="ADAL" clId="{6F0C3467-6685-48DF-BC72-EA63BD7107CF}" dt="2021-06-03T20:52:23.923" v="1275" actId="20577"/>
          <ac:spMkLst>
            <pc:docMk/>
            <pc:sldMk cId="1650835099" sldId="2103812041"/>
            <ac:spMk id="30" creationId="{B46ED423-A49D-4E95-B774-1FEDB540BCF3}"/>
          </ac:spMkLst>
        </pc:spChg>
      </pc:sldChg>
      <pc:sldChg chg="addSp delSp modSp new del mod">
        <pc:chgData name="Mehrotra, Shreya" userId="44dd466f-0ad1-4a21-8567-c932084f5343" providerId="ADAL" clId="{6F0C3467-6685-48DF-BC72-EA63BD7107CF}" dt="2021-06-09T18:37:15.138" v="2580" actId="47"/>
        <pc:sldMkLst>
          <pc:docMk/>
          <pc:sldMk cId="1833548083" sldId="2103812042"/>
        </pc:sldMkLst>
        <pc:spChg chg="mod">
          <ac:chgData name="Mehrotra, Shreya" userId="44dd466f-0ad1-4a21-8567-c932084f5343" providerId="ADAL" clId="{6F0C3467-6685-48DF-BC72-EA63BD7107CF}" dt="2021-06-07T21:51:12.410" v="1507" actId="20577"/>
          <ac:spMkLst>
            <pc:docMk/>
            <pc:sldMk cId="1833548083" sldId="2103812042"/>
            <ac:spMk id="2" creationId="{85BDA878-539A-4241-9C5A-2F02AE75056C}"/>
          </ac:spMkLst>
        </pc:spChg>
        <pc:spChg chg="del">
          <ac:chgData name="Mehrotra, Shreya" userId="44dd466f-0ad1-4a21-8567-c932084f5343" providerId="ADAL" clId="{6F0C3467-6685-48DF-BC72-EA63BD7107CF}" dt="2021-06-07T21:51:29.176" v="1508"/>
          <ac:spMkLst>
            <pc:docMk/>
            <pc:sldMk cId="1833548083" sldId="2103812042"/>
            <ac:spMk id="3" creationId="{7CB26E73-5F1D-4B79-BF32-3CAE685CFE88}"/>
          </ac:spMkLst>
        </pc:spChg>
        <pc:spChg chg="add mod">
          <ac:chgData name="Mehrotra, Shreya" userId="44dd466f-0ad1-4a21-8567-c932084f5343" providerId="ADAL" clId="{6F0C3467-6685-48DF-BC72-EA63BD7107CF}" dt="2021-06-07T21:51:33.768" v="1509" actId="14100"/>
          <ac:spMkLst>
            <pc:docMk/>
            <pc:sldMk cId="1833548083" sldId="2103812042"/>
            <ac:spMk id="4" creationId="{730CDFDA-92A2-4ECB-9B31-51A104487D35}"/>
          </ac:spMkLst>
        </pc:spChg>
        <pc:picChg chg="add mod">
          <ac:chgData name="Mehrotra, Shreya" userId="44dd466f-0ad1-4a21-8567-c932084f5343" providerId="ADAL" clId="{6F0C3467-6685-48DF-BC72-EA63BD7107CF}" dt="2021-06-07T21:51:53.252" v="1511" actId="1076"/>
          <ac:picMkLst>
            <pc:docMk/>
            <pc:sldMk cId="1833548083" sldId="2103812042"/>
            <ac:picMk id="5" creationId="{82B42A98-AE1F-4909-B6B3-1CDF3FB2CEC4}"/>
          </ac:picMkLst>
        </pc:picChg>
      </pc:sldChg>
      <pc:sldChg chg="addSp modSp new del mod">
        <pc:chgData name="Mehrotra, Shreya" userId="44dd466f-0ad1-4a21-8567-c932084f5343" providerId="ADAL" clId="{6F0C3467-6685-48DF-BC72-EA63BD7107CF}" dt="2021-06-09T18:37:36.435" v="2581" actId="47"/>
        <pc:sldMkLst>
          <pc:docMk/>
          <pc:sldMk cId="2465394853" sldId="2103812043"/>
        </pc:sldMkLst>
        <pc:spChg chg="mod">
          <ac:chgData name="Mehrotra, Shreya" userId="44dd466f-0ad1-4a21-8567-c932084f5343" providerId="ADAL" clId="{6F0C3467-6685-48DF-BC72-EA63BD7107CF}" dt="2021-06-07T21:45:07.236" v="1330" actId="20577"/>
          <ac:spMkLst>
            <pc:docMk/>
            <pc:sldMk cId="2465394853" sldId="2103812043"/>
            <ac:spMk id="2" creationId="{C5108051-28AD-4801-90D9-E75AE73E4E85}"/>
          </ac:spMkLst>
        </pc:spChg>
        <pc:spChg chg="mod">
          <ac:chgData name="Mehrotra, Shreya" userId="44dd466f-0ad1-4a21-8567-c932084f5343" providerId="ADAL" clId="{6F0C3467-6685-48DF-BC72-EA63BD7107CF}" dt="2021-06-07T21:50:21.220" v="1478" actId="403"/>
          <ac:spMkLst>
            <pc:docMk/>
            <pc:sldMk cId="2465394853" sldId="2103812043"/>
            <ac:spMk id="3" creationId="{5DF941C4-6BDF-4E6A-B1EE-EB0B1611399C}"/>
          </ac:spMkLst>
        </pc:spChg>
        <pc:spChg chg="add mod">
          <ac:chgData name="Mehrotra, Shreya" userId="44dd466f-0ad1-4a21-8567-c932084f5343" providerId="ADAL" clId="{6F0C3467-6685-48DF-BC72-EA63BD7107CF}" dt="2021-06-07T21:50:32.692" v="1479" actId="179"/>
          <ac:spMkLst>
            <pc:docMk/>
            <pc:sldMk cId="2465394853" sldId="2103812043"/>
            <ac:spMk id="4" creationId="{30D4579A-E2FF-405C-9E12-BBD8B277E5B9}"/>
          </ac:spMkLst>
        </pc:spChg>
      </pc:sldChg>
      <pc:sldChg chg="addSp delSp modSp new mod">
        <pc:chgData name="Mehrotra, Shreya" userId="44dd466f-0ad1-4a21-8567-c932084f5343" providerId="ADAL" clId="{6F0C3467-6685-48DF-BC72-EA63BD7107CF}" dt="2021-07-07T19:59:42.824" v="6735" actId="20577"/>
        <pc:sldMkLst>
          <pc:docMk/>
          <pc:sldMk cId="116416573" sldId="2103812044"/>
        </pc:sldMkLst>
        <pc:spChg chg="mod">
          <ac:chgData name="Mehrotra, Shreya" userId="44dd466f-0ad1-4a21-8567-c932084f5343" providerId="ADAL" clId="{6F0C3467-6685-48DF-BC72-EA63BD7107CF}" dt="2021-06-07T21:54:59.584" v="1671" actId="404"/>
          <ac:spMkLst>
            <pc:docMk/>
            <pc:sldMk cId="116416573" sldId="2103812044"/>
            <ac:spMk id="2" creationId="{DE21DD64-3F5F-448E-AA97-A8C9B9B9382C}"/>
          </ac:spMkLst>
        </pc:spChg>
        <pc:spChg chg="del">
          <ac:chgData name="Mehrotra, Shreya" userId="44dd466f-0ad1-4a21-8567-c932084f5343" providerId="ADAL" clId="{6F0C3467-6685-48DF-BC72-EA63BD7107CF}" dt="2021-06-07T21:56:26.191" v="1676" actId="478"/>
          <ac:spMkLst>
            <pc:docMk/>
            <pc:sldMk cId="116416573" sldId="2103812044"/>
            <ac:spMk id="3" creationId="{D4A7906E-3631-409D-98F5-E0A3049EBC0E}"/>
          </ac:spMkLst>
        </pc:spChg>
        <pc:spChg chg="add 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4" creationId="{EC16FD66-DE4F-4D19-82B7-FC7AE0C32522}"/>
          </ac:spMkLst>
        </pc:spChg>
        <pc:spChg chg="add del mod">
          <ac:chgData name="Mehrotra, Shreya" userId="44dd466f-0ad1-4a21-8567-c932084f5343" providerId="ADAL" clId="{6F0C3467-6685-48DF-BC72-EA63BD7107CF}" dt="2021-06-07T21:56:15.396" v="1673" actId="478"/>
          <ac:spMkLst>
            <pc:docMk/>
            <pc:sldMk cId="116416573" sldId="2103812044"/>
            <ac:spMk id="5" creationId="{7CE237F4-4B16-435F-AC7D-D44CF96E8C65}"/>
          </ac:spMkLst>
        </pc:spChg>
        <pc:spChg chg="mod">
          <ac:chgData name="Mehrotra, Shreya" userId="44dd466f-0ad1-4a21-8567-c932084f5343" providerId="ADAL" clId="{6F0C3467-6685-48DF-BC72-EA63BD7107CF}" dt="2021-06-21T22:52:41.390" v="4485" actId="20577"/>
          <ac:spMkLst>
            <pc:docMk/>
            <pc:sldMk cId="116416573" sldId="2103812044"/>
            <ac:spMk id="7" creationId="{200EEBB7-625C-4C20-9F04-F3C98B578442}"/>
          </ac:spMkLst>
        </pc:spChg>
        <pc:spChg chg="mod">
          <ac:chgData name="Mehrotra, Shreya" userId="44dd466f-0ad1-4a21-8567-c932084f5343" providerId="ADAL" clId="{6F0C3467-6685-48DF-BC72-EA63BD7107CF}" dt="2021-06-21T22:52:19.822" v="4473" actId="20577"/>
          <ac:spMkLst>
            <pc:docMk/>
            <pc:sldMk cId="116416573" sldId="2103812044"/>
            <ac:spMk id="8" creationId="{DD3603B3-1D6A-4050-AE6D-59F59B052271}"/>
          </ac:spMkLst>
        </pc:spChg>
        <pc:spChg chg="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9" creationId="{83A88122-79A3-45E0-BD99-538FEBA752B8}"/>
          </ac:spMkLst>
        </pc:spChg>
        <pc:spChg chg="mod">
          <ac:chgData name="Mehrotra, Shreya" userId="44dd466f-0ad1-4a21-8567-c932084f5343" providerId="ADAL" clId="{6F0C3467-6685-48DF-BC72-EA63BD7107CF}" dt="2021-07-07T19:59:42.824" v="6735" actId="20577"/>
          <ac:spMkLst>
            <pc:docMk/>
            <pc:sldMk cId="116416573" sldId="2103812044"/>
            <ac:spMk id="10" creationId="{EBE56113-4070-4815-B999-5A467BD657CF}"/>
          </ac:spMkLst>
        </pc:spChg>
        <pc:spChg chg="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11" creationId="{7DE3C7D2-9B02-45B8-BADA-38E108A837AA}"/>
          </ac:spMkLst>
        </pc:spChg>
        <pc:spChg chg="mod">
          <ac:chgData name="Mehrotra, Shreya" userId="44dd466f-0ad1-4a21-8567-c932084f5343" providerId="ADAL" clId="{6F0C3467-6685-48DF-BC72-EA63BD7107CF}" dt="2021-06-07T21:56:09.122" v="1672"/>
          <ac:spMkLst>
            <pc:docMk/>
            <pc:sldMk cId="116416573" sldId="2103812044"/>
            <ac:spMk id="12" creationId="{0E457EF1-88C8-45E8-9190-54D069D4972B}"/>
          </ac:spMkLst>
        </pc:spChg>
        <pc:spChg chg="add del mod">
          <ac:chgData name="Mehrotra, Shreya" userId="44dd466f-0ad1-4a21-8567-c932084f5343" providerId="ADAL" clId="{6F0C3467-6685-48DF-BC72-EA63BD7107CF}" dt="2021-06-07T21:56:39.687" v="1680" actId="478"/>
          <ac:spMkLst>
            <pc:docMk/>
            <pc:sldMk cId="116416573" sldId="2103812044"/>
            <ac:spMk id="15" creationId="{087579A6-119F-423F-B6CE-EEBEBDD8B7E7}"/>
          </ac:spMkLst>
        </pc:spChg>
        <pc:grpChg chg="add mod">
          <ac:chgData name="Mehrotra, Shreya" userId="44dd466f-0ad1-4a21-8567-c932084f5343" providerId="ADAL" clId="{6F0C3467-6685-48DF-BC72-EA63BD7107CF}" dt="2021-06-07T21:56:44.868" v="1681" actId="1076"/>
          <ac:grpSpMkLst>
            <pc:docMk/>
            <pc:sldMk cId="116416573" sldId="2103812044"/>
            <ac:grpSpMk id="6" creationId="{2D29BB05-3B54-4537-90A0-A69E46BAC839}"/>
          </ac:grpSpMkLst>
        </pc:grpChg>
        <pc:picChg chg="mod">
          <ac:chgData name="Mehrotra, Shreya" userId="44dd466f-0ad1-4a21-8567-c932084f5343" providerId="ADAL" clId="{6F0C3467-6685-48DF-BC72-EA63BD7107CF}" dt="2021-06-07T21:56:09.122" v="1672"/>
          <ac:picMkLst>
            <pc:docMk/>
            <pc:sldMk cId="116416573" sldId="2103812044"/>
            <ac:picMk id="13" creationId="{BA896AF6-9744-49A5-960D-93F36EBBBC33}"/>
          </ac:picMkLst>
        </pc:picChg>
        <pc:picChg chg="mod">
          <ac:chgData name="Mehrotra, Shreya" userId="44dd466f-0ad1-4a21-8567-c932084f5343" providerId="ADAL" clId="{6F0C3467-6685-48DF-BC72-EA63BD7107CF}" dt="2021-06-07T21:56:09.122" v="1672"/>
          <ac:picMkLst>
            <pc:docMk/>
            <pc:sldMk cId="116416573" sldId="2103812044"/>
            <ac:picMk id="14" creationId="{8A28A14C-D86B-436E-AF31-3ACFD65A2705}"/>
          </ac:picMkLst>
        </pc:picChg>
      </pc:sldChg>
      <pc:sldChg chg="modSp new del mod">
        <pc:chgData name="Mehrotra, Shreya" userId="44dd466f-0ad1-4a21-8567-c932084f5343" providerId="ADAL" clId="{6F0C3467-6685-48DF-BC72-EA63BD7107CF}" dt="2021-06-07T21:45:53.672" v="1354" actId="47"/>
        <pc:sldMkLst>
          <pc:docMk/>
          <pc:sldMk cId="299187260" sldId="2103812044"/>
        </pc:sldMkLst>
        <pc:spChg chg="mod">
          <ac:chgData name="Mehrotra, Shreya" userId="44dd466f-0ad1-4a21-8567-c932084f5343" providerId="ADAL" clId="{6F0C3467-6685-48DF-BC72-EA63BD7107CF}" dt="2021-06-07T21:45:24.499" v="1350" actId="20577"/>
          <ac:spMkLst>
            <pc:docMk/>
            <pc:sldMk cId="299187260" sldId="2103812044"/>
            <ac:spMk id="2" creationId="{C52BF5C0-1390-4D02-A704-3BC3649905DE}"/>
          </ac:spMkLst>
        </pc:spChg>
      </pc:sldChg>
      <pc:sldChg chg="addSp delSp modSp add mod">
        <pc:chgData name="Mehrotra, Shreya" userId="44dd466f-0ad1-4a21-8567-c932084f5343" providerId="ADAL" clId="{6F0C3467-6685-48DF-BC72-EA63BD7107CF}" dt="2021-06-21T22:52:54.606" v="4486" actId="20577"/>
        <pc:sldMkLst>
          <pc:docMk/>
          <pc:sldMk cId="2018570093" sldId="2103812045"/>
        </pc:sldMkLst>
        <pc:spChg chg="mod">
          <ac:chgData name="Mehrotra, Shreya" userId="44dd466f-0ad1-4a21-8567-c932084f5343" providerId="ADAL" clId="{6F0C3467-6685-48DF-BC72-EA63BD7107CF}" dt="2021-06-17T16:29:30.629" v="3409" actId="14100"/>
          <ac:spMkLst>
            <pc:docMk/>
            <pc:sldMk cId="2018570093" sldId="2103812045"/>
            <ac:spMk id="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17T16:28:08.036" v="3391" actId="164"/>
          <ac:spMkLst>
            <pc:docMk/>
            <pc:sldMk cId="2018570093" sldId="2103812045"/>
            <ac:spMk id="7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21T22:52:54.606" v="4486" actId="20577"/>
          <ac:spMkLst>
            <pc:docMk/>
            <pc:sldMk cId="2018570093" sldId="2103812045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17T16:28:18.869" v="3393" actId="164"/>
          <ac:spMkLst>
            <pc:docMk/>
            <pc:sldMk cId="2018570093" sldId="2103812045"/>
            <ac:spMk id="1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17T16:28:18.869" v="3393" actId="164"/>
          <ac:spMkLst>
            <pc:docMk/>
            <pc:sldMk cId="2018570093" sldId="2103812045"/>
            <ac:spMk id="18" creationId="{00000000-0000-0000-0000-000000000000}"/>
          </ac:spMkLst>
        </pc:spChg>
        <pc:spChg chg="add mod">
          <ac:chgData name="Mehrotra, Shreya" userId="44dd466f-0ad1-4a21-8567-c932084f5343" providerId="ADAL" clId="{6F0C3467-6685-48DF-BC72-EA63BD7107CF}" dt="2021-06-17T16:28:35.787" v="3397" actId="164"/>
          <ac:spMkLst>
            <pc:docMk/>
            <pc:sldMk cId="2018570093" sldId="2103812045"/>
            <ac:spMk id="21" creationId="{230E4A84-D0C1-41A3-8869-AF0A4DC0EA68}"/>
          </ac:spMkLst>
        </pc:spChg>
        <pc:spChg chg="del mod">
          <ac:chgData name="Mehrotra, Shreya" userId="44dd466f-0ad1-4a21-8567-c932084f5343" providerId="ADAL" clId="{6F0C3467-6685-48DF-BC72-EA63BD7107CF}" dt="2021-06-17T16:29:10.587" v="3405" actId="478"/>
          <ac:spMkLst>
            <pc:docMk/>
            <pc:sldMk cId="2018570093" sldId="2103812045"/>
            <ac:spMk id="24" creationId="{7C7D8B6E-AA3D-48F2-9D60-6769E7EE2A83}"/>
          </ac:spMkLst>
        </pc:spChg>
        <pc:spChg chg="mod">
          <ac:chgData name="Mehrotra, Shreya" userId="44dd466f-0ad1-4a21-8567-c932084f5343" providerId="ADAL" clId="{6F0C3467-6685-48DF-BC72-EA63BD7107CF}" dt="2021-06-17T16:28:35.787" v="3397" actId="164"/>
          <ac:spMkLst>
            <pc:docMk/>
            <pc:sldMk cId="2018570093" sldId="2103812045"/>
            <ac:spMk id="30" creationId="{B46ED423-A49D-4E95-B774-1FEDB540BCF3}"/>
          </ac:spMkLst>
        </pc:spChg>
        <pc:grpChg chg="add mod">
          <ac:chgData name="Mehrotra, Shreya" userId="44dd466f-0ad1-4a21-8567-c932084f5343" providerId="ADAL" clId="{6F0C3467-6685-48DF-BC72-EA63BD7107CF}" dt="2021-06-17T16:28:10.626" v="3392" actId="1076"/>
          <ac:grpSpMkLst>
            <pc:docMk/>
            <pc:sldMk cId="2018570093" sldId="2103812045"/>
            <ac:grpSpMk id="2" creationId="{5B464A91-21A0-4B6B-A8D1-A87FFF015F1F}"/>
          </ac:grpSpMkLst>
        </pc:grpChg>
        <pc:grpChg chg="add mod">
          <ac:chgData name="Mehrotra, Shreya" userId="44dd466f-0ad1-4a21-8567-c932084f5343" providerId="ADAL" clId="{6F0C3467-6685-48DF-BC72-EA63BD7107CF}" dt="2021-06-17T16:29:43.741" v="3410" actId="14100"/>
          <ac:grpSpMkLst>
            <pc:docMk/>
            <pc:sldMk cId="2018570093" sldId="2103812045"/>
            <ac:grpSpMk id="3" creationId="{189D8BF0-C425-4C70-8E13-FC83225DACA1}"/>
          </ac:grpSpMkLst>
        </pc:grpChg>
        <pc:grpChg chg="add mod">
          <ac:chgData name="Mehrotra, Shreya" userId="44dd466f-0ad1-4a21-8567-c932084f5343" providerId="ADAL" clId="{6F0C3467-6685-48DF-BC72-EA63BD7107CF}" dt="2021-06-17T16:29:20.110" v="3407" actId="1076"/>
          <ac:grpSpMkLst>
            <pc:docMk/>
            <pc:sldMk cId="2018570093" sldId="2103812045"/>
            <ac:grpSpMk id="5" creationId="{917F664A-4D9A-446E-A939-243E2153B58E}"/>
          </ac:grpSpMkLst>
        </pc:grpChg>
        <pc:grpChg chg="del">
          <ac:chgData name="Mehrotra, Shreya" userId="44dd466f-0ad1-4a21-8567-c932084f5343" providerId="ADAL" clId="{6F0C3467-6685-48DF-BC72-EA63BD7107CF}" dt="2021-06-09T17:07:52.319" v="2177"/>
          <ac:grpSpMkLst>
            <pc:docMk/>
            <pc:sldMk cId="2018570093" sldId="2103812045"/>
            <ac:grpSpMk id="21" creationId="{D6B0F3ED-98BA-4C09-A332-937C2FC75D78}"/>
          </ac:grpSpMkLst>
        </pc:grpChg>
        <pc:cxnChg chg="mod">
          <ac:chgData name="Mehrotra, Shreya" userId="44dd466f-0ad1-4a21-8567-c932084f5343" providerId="ADAL" clId="{6F0C3467-6685-48DF-BC72-EA63BD7107CF}" dt="2021-06-17T16:28:08.036" v="3391" actId="164"/>
          <ac:cxnSpMkLst>
            <pc:docMk/>
            <pc:sldMk cId="2018570093" sldId="2103812045"/>
            <ac:cxnSpMk id="14" creationId="{00000000-0000-0000-0000-000000000000}"/>
          </ac:cxnSpMkLst>
        </pc:cxnChg>
        <pc:cxnChg chg="mod">
          <ac:chgData name="Mehrotra, Shreya" userId="44dd466f-0ad1-4a21-8567-c932084f5343" providerId="ADAL" clId="{6F0C3467-6685-48DF-BC72-EA63BD7107CF}" dt="2021-06-17T16:28:08.036" v="3391" actId="164"/>
          <ac:cxnSpMkLst>
            <pc:docMk/>
            <pc:sldMk cId="2018570093" sldId="2103812045"/>
            <ac:cxnSpMk id="17" creationId="{00000000-0000-0000-0000-000000000000}"/>
          </ac:cxnSpMkLst>
        </pc:cxnChg>
        <pc:cxnChg chg="mod">
          <ac:chgData name="Mehrotra, Shreya" userId="44dd466f-0ad1-4a21-8567-c932084f5343" providerId="ADAL" clId="{6F0C3467-6685-48DF-BC72-EA63BD7107CF}" dt="2021-06-17T16:28:18.869" v="3393" actId="164"/>
          <ac:cxnSpMkLst>
            <pc:docMk/>
            <pc:sldMk cId="2018570093" sldId="2103812045"/>
            <ac:cxnSpMk id="19" creationId="{00000000-0000-0000-0000-000000000000}"/>
          </ac:cxnSpMkLst>
        </pc:cxnChg>
        <pc:cxnChg chg="mod">
          <ac:chgData name="Mehrotra, Shreya" userId="44dd466f-0ad1-4a21-8567-c932084f5343" providerId="ADAL" clId="{6F0C3467-6685-48DF-BC72-EA63BD7107CF}" dt="2021-06-17T16:28:18.869" v="3393" actId="164"/>
          <ac:cxnSpMkLst>
            <pc:docMk/>
            <pc:sldMk cId="2018570093" sldId="2103812045"/>
            <ac:cxnSpMk id="20" creationId="{00000000-0000-0000-0000-000000000000}"/>
          </ac:cxnSpMkLst>
        </pc:cxnChg>
        <pc:cxnChg chg="add mod">
          <ac:chgData name="Mehrotra, Shreya" userId="44dd466f-0ad1-4a21-8567-c932084f5343" providerId="ADAL" clId="{6F0C3467-6685-48DF-BC72-EA63BD7107CF}" dt="2021-06-17T16:28:35.787" v="3397" actId="164"/>
          <ac:cxnSpMkLst>
            <pc:docMk/>
            <pc:sldMk cId="2018570093" sldId="2103812045"/>
            <ac:cxnSpMk id="22" creationId="{FF226DA2-6A2F-4566-9901-A043CB37CB42}"/>
          </ac:cxnSpMkLst>
        </pc:cxnChg>
        <pc:cxnChg chg="add mod">
          <ac:chgData name="Mehrotra, Shreya" userId="44dd466f-0ad1-4a21-8567-c932084f5343" providerId="ADAL" clId="{6F0C3467-6685-48DF-BC72-EA63BD7107CF}" dt="2021-06-17T16:28:35.787" v="3397" actId="164"/>
          <ac:cxnSpMkLst>
            <pc:docMk/>
            <pc:sldMk cId="2018570093" sldId="2103812045"/>
            <ac:cxnSpMk id="23" creationId="{2CDBF81B-FDD6-4F63-A9C9-309C24ECBFAB}"/>
          </ac:cxnSpMkLst>
        </pc:cxnChg>
        <pc:cxnChg chg="del">
          <ac:chgData name="Mehrotra, Shreya" userId="44dd466f-0ad1-4a21-8567-c932084f5343" providerId="ADAL" clId="{6F0C3467-6685-48DF-BC72-EA63BD7107CF}" dt="2021-06-17T16:29:10.587" v="3405" actId="478"/>
          <ac:cxnSpMkLst>
            <pc:docMk/>
            <pc:sldMk cId="2018570093" sldId="2103812045"/>
            <ac:cxnSpMk id="28" creationId="{1398FCD0-B864-4C8C-80DA-E6584C23F813}"/>
          </ac:cxnSpMkLst>
        </pc:cxnChg>
        <pc:cxnChg chg="del">
          <ac:chgData name="Mehrotra, Shreya" userId="44dd466f-0ad1-4a21-8567-c932084f5343" providerId="ADAL" clId="{6F0C3467-6685-48DF-BC72-EA63BD7107CF}" dt="2021-06-17T16:29:10.587" v="3405" actId="478"/>
          <ac:cxnSpMkLst>
            <pc:docMk/>
            <pc:sldMk cId="2018570093" sldId="2103812045"/>
            <ac:cxnSpMk id="29" creationId="{6BBB33F5-3AAA-4450-AC4C-2BD10AC87226}"/>
          </ac:cxnSpMkLst>
        </pc:cxnChg>
      </pc:sldChg>
      <pc:sldChg chg="addSp delSp modSp new mod ord addCm delCm">
        <pc:chgData name="Mehrotra, Shreya" userId="44dd466f-0ad1-4a21-8567-c932084f5343" providerId="ADAL" clId="{6F0C3467-6685-48DF-BC72-EA63BD7107CF}" dt="2021-07-07T18:53:36.612" v="6386"/>
        <pc:sldMkLst>
          <pc:docMk/>
          <pc:sldMk cId="2664489570" sldId="2103812046"/>
        </pc:sldMkLst>
        <pc:spChg chg="del">
          <ac:chgData name="Mehrotra, Shreya" userId="44dd466f-0ad1-4a21-8567-c932084f5343" providerId="ADAL" clId="{6F0C3467-6685-48DF-BC72-EA63BD7107CF}" dt="2021-06-07T21:59:05.373" v="1687" actId="478"/>
          <ac:spMkLst>
            <pc:docMk/>
            <pc:sldMk cId="2664489570" sldId="2103812046"/>
            <ac:spMk id="2" creationId="{77AB3567-3F7D-4DFC-9FE9-512892D9B4C8}"/>
          </ac:spMkLst>
        </pc:spChg>
        <pc:spChg chg="del">
          <ac:chgData name="Mehrotra, Shreya" userId="44dd466f-0ad1-4a21-8567-c932084f5343" providerId="ADAL" clId="{6F0C3467-6685-48DF-BC72-EA63BD7107CF}" dt="2021-06-07T21:59:10.300" v="1689" actId="478"/>
          <ac:spMkLst>
            <pc:docMk/>
            <pc:sldMk cId="2664489570" sldId="2103812046"/>
            <ac:spMk id="3" creationId="{B81E05F3-295D-4216-9539-93847602AEFC}"/>
          </ac:spMkLst>
        </pc:spChg>
        <pc:spChg chg="add mod">
          <ac:chgData name="Mehrotra, Shreya" userId="44dd466f-0ad1-4a21-8567-c932084f5343" providerId="ADAL" clId="{6F0C3467-6685-48DF-BC72-EA63BD7107CF}" dt="2021-06-09T18:51:55.305" v="2741" actId="113"/>
          <ac:spMkLst>
            <pc:docMk/>
            <pc:sldMk cId="2664489570" sldId="2103812046"/>
            <ac:spMk id="4" creationId="{0E4D812B-AF8B-4A1F-8AB9-0645B549EDAF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5" creationId="{B89035BE-67EC-4DE8-8EF5-43064EDBE20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6" creationId="{9862FBC2-5A29-4960-91DA-994158F5482B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7" creationId="{AEB77B59-0331-47B1-BBB8-E48C457A78A6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8" creationId="{150C681A-4DB5-4993-82CC-264836BC2CB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9" creationId="{B35FF3F7-36CC-4FFE-B271-AAC752740203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0" creationId="{2F9C48CA-AD48-4EEA-B8FC-DDF89E7ACE94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1" creationId="{954C08EA-9725-4300-ACFC-65F762A9E13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2" creationId="{E897E06A-675D-4E95-B2C0-2A0AC30B4312}"/>
          </ac:spMkLst>
        </pc:spChg>
        <pc:spChg chg="add mod">
          <ac:chgData name="Mehrotra, Shreya" userId="44dd466f-0ad1-4a21-8567-c932084f5343" providerId="ADAL" clId="{6F0C3467-6685-48DF-BC72-EA63BD7107CF}" dt="2021-06-29T20:45:06.361" v="6361" actId="20577"/>
          <ac:spMkLst>
            <pc:docMk/>
            <pc:sldMk cId="2664489570" sldId="2103812046"/>
            <ac:spMk id="13" creationId="{5B130185-AF47-4E07-B854-AA4C5EFF565B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4" creationId="{08B9A362-BCAD-4BC1-9200-53C9A2F2E8EA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5" creationId="{2312E341-6ABF-4796-BC76-38CBCA0B7AA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6" creationId="{C677D578-0BCC-447E-8ACF-E8BA89CAEAFC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7" creationId="{49FE0CF5-8EE1-4E3B-A9CE-FAA754C366C2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8" creationId="{B1A39BF3-45A0-454E-94AF-CD73516ECBAD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19" creationId="{51FC79D8-D455-4336-BF8C-BD2554C0B070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20" creationId="{D6EC0B4B-BA9E-46AA-9AD7-AAE479675823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21" creationId="{6448FFF0-155F-41E8-9A67-8F84E01B4871}"/>
          </ac:spMkLst>
        </pc:spChg>
        <pc:spChg chg="add mod">
          <ac:chgData name="Mehrotra, Shreya" userId="44dd466f-0ad1-4a21-8567-c932084f5343" providerId="ADAL" clId="{6F0C3467-6685-48DF-BC72-EA63BD7107CF}" dt="2021-06-07T21:59:07.403" v="1688"/>
          <ac:spMkLst>
            <pc:docMk/>
            <pc:sldMk cId="2664489570" sldId="2103812046"/>
            <ac:spMk id="22" creationId="{C3C0A8F1-E546-421C-9F76-3C0F43A0140F}"/>
          </ac:spMkLst>
        </pc:spChg>
      </pc:sldChg>
      <pc:sldChg chg="new del">
        <pc:chgData name="Mehrotra, Shreya" userId="44dd466f-0ad1-4a21-8567-c932084f5343" providerId="ADAL" clId="{6F0C3467-6685-48DF-BC72-EA63BD7107CF}" dt="2021-06-07T21:59:19.267" v="1691" actId="680"/>
        <pc:sldMkLst>
          <pc:docMk/>
          <pc:sldMk cId="1387545956" sldId="2103812047"/>
        </pc:sldMkLst>
      </pc:sldChg>
      <pc:sldChg chg="addSp delSp modSp new mod ord">
        <pc:chgData name="Mehrotra, Shreya" userId="44dd466f-0ad1-4a21-8567-c932084f5343" providerId="ADAL" clId="{6F0C3467-6685-48DF-BC72-EA63BD7107CF}" dt="2021-06-24T17:32:54.370" v="5107" actId="478"/>
        <pc:sldMkLst>
          <pc:docMk/>
          <pc:sldMk cId="3326201397" sldId="2103812047"/>
        </pc:sldMkLst>
        <pc:spChg chg="del">
          <ac:chgData name="Mehrotra, Shreya" userId="44dd466f-0ad1-4a21-8567-c932084f5343" providerId="ADAL" clId="{6F0C3467-6685-48DF-BC72-EA63BD7107CF}" dt="2021-06-07T21:59:36.855" v="1693" actId="478"/>
          <ac:spMkLst>
            <pc:docMk/>
            <pc:sldMk cId="3326201397" sldId="2103812047"/>
            <ac:spMk id="2" creationId="{0A410C23-3C36-4D96-B213-CFB69DAF6943}"/>
          </ac:spMkLst>
        </pc:spChg>
        <pc:spChg chg="del">
          <ac:chgData name="Mehrotra, Shreya" userId="44dd466f-0ad1-4a21-8567-c932084f5343" providerId="ADAL" clId="{6F0C3467-6685-48DF-BC72-EA63BD7107CF}" dt="2021-06-07T21:59:42.510" v="1695" actId="478"/>
          <ac:spMkLst>
            <pc:docMk/>
            <pc:sldMk cId="3326201397" sldId="2103812047"/>
            <ac:spMk id="3" creationId="{DF1F9829-6F5B-45AB-91BD-D6773FBE25BC}"/>
          </ac:spMkLst>
        </pc:spChg>
        <pc:spChg chg="add mod">
          <ac:chgData name="Mehrotra, Shreya" userId="44dd466f-0ad1-4a21-8567-c932084f5343" providerId="ADAL" clId="{6F0C3467-6685-48DF-BC72-EA63BD7107CF}" dt="2021-06-07T22:23:37.929" v="1951" actId="20577"/>
          <ac:spMkLst>
            <pc:docMk/>
            <pc:sldMk cId="3326201397" sldId="2103812047"/>
            <ac:spMk id="4" creationId="{E0B0BB51-0862-4759-9392-0603E340E8D8}"/>
          </ac:spMkLst>
        </pc:spChg>
        <pc:spChg chg="add mod">
          <ac:chgData name="Mehrotra, Shreya" userId="44dd466f-0ad1-4a21-8567-c932084f5343" providerId="ADAL" clId="{6F0C3467-6685-48DF-BC72-EA63BD7107CF}" dt="2021-06-09T16:45:21.888" v="2136" actId="20577"/>
          <ac:spMkLst>
            <pc:docMk/>
            <pc:sldMk cId="3326201397" sldId="2103812047"/>
            <ac:spMk id="5" creationId="{710AE51B-864A-4394-8D71-8CDF9D4BD52A}"/>
          </ac:spMkLst>
        </pc:spChg>
        <pc:spChg chg="add del mod">
          <ac:chgData name="Mehrotra, Shreya" userId="44dd466f-0ad1-4a21-8567-c932084f5343" providerId="ADAL" clId="{6F0C3467-6685-48DF-BC72-EA63BD7107CF}" dt="2021-06-07T22:14:01.848" v="1789" actId="478"/>
          <ac:spMkLst>
            <pc:docMk/>
            <pc:sldMk cId="3326201397" sldId="2103812047"/>
            <ac:spMk id="6" creationId="{7D33FF6F-75DD-4930-ACC8-955421D38BF9}"/>
          </ac:spMkLst>
        </pc:spChg>
        <pc:spChg chg="add mod">
          <ac:chgData name="Mehrotra, Shreya" userId="44dd466f-0ad1-4a21-8567-c932084f5343" providerId="ADAL" clId="{6F0C3467-6685-48DF-BC72-EA63BD7107CF}" dt="2021-06-07T22:20:01.301" v="1937" actId="166"/>
          <ac:spMkLst>
            <pc:docMk/>
            <pc:sldMk cId="3326201397" sldId="2103812047"/>
            <ac:spMk id="7" creationId="{57C84962-1D59-40D3-86C7-BBB9D2C93B27}"/>
          </ac:spMkLst>
        </pc:spChg>
        <pc:spChg chg="add mod">
          <ac:chgData name="Mehrotra, Shreya" userId="44dd466f-0ad1-4a21-8567-c932084f5343" providerId="ADAL" clId="{6F0C3467-6685-48DF-BC72-EA63BD7107CF}" dt="2021-06-07T22:16:15.313" v="1874"/>
          <ac:spMkLst>
            <pc:docMk/>
            <pc:sldMk cId="3326201397" sldId="2103812047"/>
            <ac:spMk id="8" creationId="{7DB21CDB-560D-483D-BC37-16FCDF300E90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10" creationId="{ED997CA8-1DAF-4E92-9860-3B4008CF424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15" creationId="{1EF22953-6AF1-46AE-8779-E18AEEB2313F}"/>
          </ac:spMkLst>
        </pc:spChg>
        <pc:spChg chg="del mod">
          <ac:chgData name="Mehrotra, Shreya" userId="44dd466f-0ad1-4a21-8567-c932084f5343" providerId="ADAL" clId="{6F0C3467-6685-48DF-BC72-EA63BD7107CF}" dt="2021-06-09T16:58:54.642" v="2156" actId="478"/>
          <ac:spMkLst>
            <pc:docMk/>
            <pc:sldMk cId="3326201397" sldId="2103812047"/>
            <ac:spMk id="16" creationId="{F122BF34-EF0F-48E3-A76E-0B14D60B1C5D}"/>
          </ac:spMkLst>
        </pc:spChg>
        <pc:spChg chg="del mod">
          <ac:chgData name="Mehrotra, Shreya" userId="44dd466f-0ad1-4a21-8567-c932084f5343" providerId="ADAL" clId="{6F0C3467-6685-48DF-BC72-EA63BD7107CF}" dt="2021-06-09T16:58:44.394" v="2149" actId="478"/>
          <ac:spMkLst>
            <pc:docMk/>
            <pc:sldMk cId="3326201397" sldId="2103812047"/>
            <ac:spMk id="17" creationId="{68E5DE5C-0FEB-4686-85A8-C01E81819751}"/>
          </ac:spMkLst>
        </pc:spChg>
        <pc:spChg chg="del mod">
          <ac:chgData name="Mehrotra, Shreya" userId="44dd466f-0ad1-4a21-8567-c932084f5343" providerId="ADAL" clId="{6F0C3467-6685-48DF-BC72-EA63BD7107CF}" dt="2021-06-09T16:58:40.665" v="2147" actId="478"/>
          <ac:spMkLst>
            <pc:docMk/>
            <pc:sldMk cId="3326201397" sldId="2103812047"/>
            <ac:spMk id="18" creationId="{7909B292-BE18-4C22-A1D9-8F6245AF3363}"/>
          </ac:spMkLst>
        </pc:spChg>
        <pc:spChg chg="del mod">
          <ac:chgData name="Mehrotra, Shreya" userId="44dd466f-0ad1-4a21-8567-c932084f5343" providerId="ADAL" clId="{6F0C3467-6685-48DF-BC72-EA63BD7107CF}" dt="2021-06-09T16:58:45.920" v="2150" actId="478"/>
          <ac:spMkLst>
            <pc:docMk/>
            <pc:sldMk cId="3326201397" sldId="2103812047"/>
            <ac:spMk id="19" creationId="{662DB948-E6F3-40A4-B5DC-ECD38D03886E}"/>
          </ac:spMkLst>
        </pc:spChg>
        <pc:spChg chg="del mod">
          <ac:chgData name="Mehrotra, Shreya" userId="44dd466f-0ad1-4a21-8567-c932084f5343" providerId="ADAL" clId="{6F0C3467-6685-48DF-BC72-EA63BD7107CF}" dt="2021-06-09T16:58:55.490" v="2157" actId="478"/>
          <ac:spMkLst>
            <pc:docMk/>
            <pc:sldMk cId="3326201397" sldId="2103812047"/>
            <ac:spMk id="20" creationId="{2AEB3989-A217-4F29-8261-94F50631755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1" creationId="{2D855F3C-9B85-4B8E-BBDE-1864D3000B57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2" creationId="{A3CCA8BB-C319-4140-957B-DCA36579AD0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3" creationId="{CC447205-D2FC-4FDB-B3AA-625D337E80C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4" creationId="{076C820F-551E-4161-AB58-4283CC07EC97}"/>
          </ac:spMkLst>
        </pc:spChg>
        <pc:spChg chg="del mod">
          <ac:chgData name="Mehrotra, Shreya" userId="44dd466f-0ad1-4a21-8567-c932084f5343" providerId="ADAL" clId="{6F0C3467-6685-48DF-BC72-EA63BD7107CF}" dt="2021-06-09T17:04:30.801" v="2176" actId="478"/>
          <ac:spMkLst>
            <pc:docMk/>
            <pc:sldMk cId="3326201397" sldId="2103812047"/>
            <ac:spMk id="25" creationId="{0E0EF90E-C329-4E7C-A7B3-7E130AFABEE8}"/>
          </ac:spMkLst>
        </pc:spChg>
        <pc:spChg chg="del mod">
          <ac:chgData name="Mehrotra, Shreya" userId="44dd466f-0ad1-4a21-8567-c932084f5343" providerId="ADAL" clId="{6F0C3467-6685-48DF-BC72-EA63BD7107CF}" dt="2021-06-09T16:59:03.175" v="2161" actId="478"/>
          <ac:spMkLst>
            <pc:docMk/>
            <pc:sldMk cId="3326201397" sldId="2103812047"/>
            <ac:spMk id="26" creationId="{F382F375-1B27-4696-9077-BA140C89E45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7" creationId="{8901EFDC-0E42-4299-AB21-4C5AD0BFB26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28" creationId="{221B06A4-20F8-4567-8910-71DAD0FA0F85}"/>
          </ac:spMkLst>
        </pc:spChg>
        <pc:spChg chg="del mod">
          <ac:chgData name="Mehrotra, Shreya" userId="44dd466f-0ad1-4a21-8567-c932084f5343" providerId="ADAL" clId="{6F0C3467-6685-48DF-BC72-EA63BD7107CF}" dt="2021-06-09T16:59:23.975" v="2164" actId="478"/>
          <ac:spMkLst>
            <pc:docMk/>
            <pc:sldMk cId="3326201397" sldId="2103812047"/>
            <ac:spMk id="29" creationId="{3758EC36-3E8F-4A89-951F-B467E8F8B7D0}"/>
          </ac:spMkLst>
        </pc:spChg>
        <pc:spChg chg="del mod">
          <ac:chgData name="Mehrotra, Shreya" userId="44dd466f-0ad1-4a21-8567-c932084f5343" providerId="ADAL" clId="{6F0C3467-6685-48DF-BC72-EA63BD7107CF}" dt="2021-06-09T16:59:25.569" v="2165" actId="478"/>
          <ac:spMkLst>
            <pc:docMk/>
            <pc:sldMk cId="3326201397" sldId="2103812047"/>
            <ac:spMk id="30" creationId="{3634D3B6-8DAE-4B76-9F1B-0355AA9E0DF2}"/>
          </ac:spMkLst>
        </pc:spChg>
        <pc:spChg chg="del mod">
          <ac:chgData name="Mehrotra, Shreya" userId="44dd466f-0ad1-4a21-8567-c932084f5343" providerId="ADAL" clId="{6F0C3467-6685-48DF-BC72-EA63BD7107CF}" dt="2021-06-09T16:58:48.502" v="2152" actId="478"/>
          <ac:spMkLst>
            <pc:docMk/>
            <pc:sldMk cId="3326201397" sldId="2103812047"/>
            <ac:spMk id="31" creationId="{1D313D6F-7475-4DD4-91DC-04CD1C895FC9}"/>
          </ac:spMkLst>
        </pc:spChg>
        <pc:spChg chg="del mod">
          <ac:chgData name="Mehrotra, Shreya" userId="44dd466f-0ad1-4a21-8567-c932084f5343" providerId="ADAL" clId="{6F0C3467-6685-48DF-BC72-EA63BD7107CF}" dt="2021-06-09T16:58:56.645" v="2158" actId="478"/>
          <ac:spMkLst>
            <pc:docMk/>
            <pc:sldMk cId="3326201397" sldId="2103812047"/>
            <ac:spMk id="32" creationId="{B5497499-271D-4207-9B49-AF6897679CA9}"/>
          </ac:spMkLst>
        </pc:spChg>
        <pc:spChg chg="del mod">
          <ac:chgData name="Mehrotra, Shreya" userId="44dd466f-0ad1-4a21-8567-c932084f5343" providerId="ADAL" clId="{6F0C3467-6685-48DF-BC72-EA63BD7107CF}" dt="2021-06-09T16:58:47.050" v="2151" actId="478"/>
          <ac:spMkLst>
            <pc:docMk/>
            <pc:sldMk cId="3326201397" sldId="2103812047"/>
            <ac:spMk id="33" creationId="{DAF99A42-7E8C-408B-8D5B-F64C10CC37CA}"/>
          </ac:spMkLst>
        </pc:spChg>
        <pc:spChg chg="del mod">
          <ac:chgData name="Mehrotra, Shreya" userId="44dd466f-0ad1-4a21-8567-c932084f5343" providerId="ADAL" clId="{6F0C3467-6685-48DF-BC72-EA63BD7107CF}" dt="2021-06-09T16:58:57.752" v="2159" actId="478"/>
          <ac:spMkLst>
            <pc:docMk/>
            <pc:sldMk cId="3326201397" sldId="2103812047"/>
            <ac:spMk id="34" creationId="{22BC6A33-8A30-4516-863A-B6DD0C0A4788}"/>
          </ac:spMkLst>
        </pc:spChg>
        <pc:spChg chg="del mod">
          <ac:chgData name="Mehrotra, Shreya" userId="44dd466f-0ad1-4a21-8567-c932084f5343" providerId="ADAL" clId="{6F0C3467-6685-48DF-BC72-EA63BD7107CF}" dt="2021-06-09T16:58:59.812" v="2160" actId="478"/>
          <ac:spMkLst>
            <pc:docMk/>
            <pc:sldMk cId="3326201397" sldId="2103812047"/>
            <ac:spMk id="35" creationId="{10B44CC1-2F6A-4C66-AF3B-FB86D04F4385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36" creationId="{BFD9CC9C-C25D-40F9-887C-46BB34C645D0}"/>
          </ac:spMkLst>
        </pc:spChg>
        <pc:spChg chg="del mod">
          <ac:chgData name="Mehrotra, Shreya" userId="44dd466f-0ad1-4a21-8567-c932084f5343" providerId="ADAL" clId="{6F0C3467-6685-48DF-BC72-EA63BD7107CF}" dt="2021-06-09T17:15:35.558" v="2228" actId="21"/>
          <ac:spMkLst>
            <pc:docMk/>
            <pc:sldMk cId="3326201397" sldId="2103812047"/>
            <ac:spMk id="37" creationId="{5E135EEC-B307-4A32-9809-099758FC52D3}"/>
          </ac:spMkLst>
        </pc:spChg>
        <pc:spChg chg="del mod">
          <ac:chgData name="Mehrotra, Shreya" userId="44dd466f-0ad1-4a21-8567-c932084f5343" providerId="ADAL" clId="{6F0C3467-6685-48DF-BC72-EA63BD7107CF}" dt="2021-06-09T16:58:52.308" v="2154" actId="478"/>
          <ac:spMkLst>
            <pc:docMk/>
            <pc:sldMk cId="3326201397" sldId="2103812047"/>
            <ac:spMk id="38" creationId="{3358531B-F146-4C62-A14A-85F6A5D3356A}"/>
          </ac:spMkLst>
        </pc:spChg>
        <pc:spChg chg="del mod">
          <ac:chgData name="Mehrotra, Shreya" userId="44dd466f-0ad1-4a21-8567-c932084f5343" providerId="ADAL" clId="{6F0C3467-6685-48DF-BC72-EA63BD7107CF}" dt="2021-06-09T16:58:53.642" v="2155" actId="478"/>
          <ac:spMkLst>
            <pc:docMk/>
            <pc:sldMk cId="3326201397" sldId="2103812047"/>
            <ac:spMk id="39" creationId="{8A7B1F5C-D3AF-4442-8114-2604FBAA7FDF}"/>
          </ac:spMkLst>
        </pc:spChg>
        <pc:spChg chg="del mod">
          <ac:chgData name="Mehrotra, Shreya" userId="44dd466f-0ad1-4a21-8567-c932084f5343" providerId="ADAL" clId="{6F0C3467-6685-48DF-BC72-EA63BD7107CF}" dt="2021-06-09T16:58:43.314" v="2148" actId="478"/>
          <ac:spMkLst>
            <pc:docMk/>
            <pc:sldMk cId="3326201397" sldId="2103812047"/>
            <ac:spMk id="40" creationId="{7B18A608-1C89-4D6E-AC3F-1DA337966D25}"/>
          </ac:spMkLst>
        </pc:spChg>
        <pc:spChg chg="del mod">
          <ac:chgData name="Mehrotra, Shreya" userId="44dd466f-0ad1-4a21-8567-c932084f5343" providerId="ADAL" clId="{6F0C3467-6685-48DF-BC72-EA63BD7107CF}" dt="2021-06-09T16:58:50.896" v="2153" actId="478"/>
          <ac:spMkLst>
            <pc:docMk/>
            <pc:sldMk cId="3326201397" sldId="2103812047"/>
            <ac:spMk id="41" creationId="{F2A85416-9076-451C-83DC-C74432B676F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2" creationId="{87341F29-2167-47C9-9552-8C8746D1EBED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3" creationId="{171CDA28-155A-4152-A9C3-549F1B83A39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4" creationId="{E7D27556-9846-4E70-A785-7EAA36DD05FD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5" creationId="{CA985612-D055-4436-9560-DA5C36EAF8B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6" creationId="{374BEAD3-B417-469E-8C27-7352F233BF6E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7" creationId="{4F4D2BB4-744F-4C5C-8F14-622E9341285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8" creationId="{1571CC29-4A5C-4FA4-9AF3-8F334438BF4D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49" creationId="{18ACE136-013E-4672-9A97-392BA3D9048A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0" creationId="{74BB1A58-9BFD-465B-8214-E6BBECF9440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1" creationId="{E847E3E7-7264-4111-ABE3-F4ABEA4B93C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2" creationId="{C162825F-1FD0-4B7A-B163-3D9956D1732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3" creationId="{8AEC0A5D-94CC-4A7D-A767-036F5FD675A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4" creationId="{3E41ECB6-2D35-42CF-BD43-05FFA85310E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5" creationId="{7388C913-A1BF-44E6-B2C5-4747C45AEC7C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6" creationId="{29DC085C-FE2C-4A47-BE07-33554788CF2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7" creationId="{B961D2CC-8BB2-4E13-89A7-EDBA370EE645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8" creationId="{562620DA-B26F-4762-B5E6-AC4C681AA4EA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59" creationId="{704FD9AB-A45D-48E9-B75A-73FCE6BD2F6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0" creationId="{D62D0CE5-74CD-4FD6-88E3-24ADC0F1282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1" creationId="{35CFBC43-C692-4C2F-88E4-F4F01FC505C7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2" creationId="{E81E13FB-FA3F-4068-89CA-C37823D6FC3E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3" creationId="{A2EE6464-F73D-457C-9FE7-EC0ED7A7BC4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4" creationId="{2596EEF2-E12B-4BAB-976C-00D399D89796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5" creationId="{C2462791-AABF-461D-BFB9-90A17CCF23C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6" creationId="{C5670519-0AA8-4F78-AB0E-5E44E19CE72E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7" creationId="{A74798C9-1BC4-49F9-888C-C69BB45E854B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8" creationId="{58CA8616-C83D-49BA-A64E-48E2E45FD543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69" creationId="{D8EF7169-282E-4AD6-A8A5-A5DF32FF6439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0" creationId="{39BB7E9D-2815-44FA-8C9D-12DD27DC4735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1" creationId="{EF88E84C-2819-4AE1-A9D5-8974B41D44A0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2" creationId="{E7245281-BF3A-4CE7-A3C1-4158AF3D89E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3" creationId="{7744152E-F302-4ED4-85C3-568E00561B1F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4" creationId="{8DE98FA4-CDF6-48F9-9BE4-EE9C689CAAAC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5" creationId="{518FD9F5-9F0F-467C-99CE-F84DDD91BE90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6" creationId="{3D1440F2-58BB-4E41-B6F1-FD49A5E98A44}"/>
          </ac:spMkLst>
        </pc:spChg>
        <pc:spChg chg="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77" creationId="{E09A0093-7284-4621-BAA5-8B457A744789}"/>
          </ac:spMkLst>
        </pc:spChg>
        <pc:spChg chg="add mod">
          <ac:chgData name="Mehrotra, Shreya" userId="44dd466f-0ad1-4a21-8567-c932084f5343" providerId="ADAL" clId="{6F0C3467-6685-48DF-BC72-EA63BD7107CF}" dt="2021-06-09T17:16:29.157" v="2234" actId="14100"/>
          <ac:spMkLst>
            <pc:docMk/>
            <pc:sldMk cId="3326201397" sldId="2103812047"/>
            <ac:spMk id="79" creationId="{867DFF56-A7C4-4498-BDD2-B9CEBD71C4DC}"/>
          </ac:spMkLst>
        </pc:spChg>
        <pc:spChg chg="add mod ord">
          <ac:chgData name="Mehrotra, Shreya" userId="44dd466f-0ad1-4a21-8567-c932084f5343" providerId="ADAL" clId="{6F0C3467-6685-48DF-BC72-EA63BD7107CF}" dt="2021-06-07T22:21:07.299" v="1942" actId="14100"/>
          <ac:spMkLst>
            <pc:docMk/>
            <pc:sldMk cId="3326201397" sldId="2103812047"/>
            <ac:spMk id="80" creationId="{1A3BB85F-9E64-4C2E-AA8C-51D0C58B66C1}"/>
          </ac:spMkLst>
        </pc:spChg>
        <pc:spChg chg="add mod">
          <ac:chgData name="Mehrotra, Shreya" userId="44dd466f-0ad1-4a21-8567-c932084f5343" providerId="ADAL" clId="{6F0C3467-6685-48DF-BC72-EA63BD7107CF}" dt="2021-06-07T22:21:55.549" v="1946"/>
          <ac:spMkLst>
            <pc:docMk/>
            <pc:sldMk cId="3326201397" sldId="2103812047"/>
            <ac:spMk id="81" creationId="{F64C10AE-A71E-4867-9555-264E9C90B904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2" creationId="{AD743FF3-4427-406E-BBFD-4FC8AB6326C6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3" creationId="{529DEE41-7FF1-494A-ADF5-88F5C66488B5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4" creationId="{BF8B87FF-08EC-414E-A850-8A3EA9A181DA}"/>
          </ac:spMkLst>
        </pc:spChg>
        <pc:spChg chg="add del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5" creationId="{0FC4F377-3261-44FB-8F02-487FF1897BFF}"/>
          </ac:spMkLst>
        </pc:spChg>
        <pc:spChg chg="add del mod">
          <ac:chgData name="Mehrotra, Shreya" userId="44dd466f-0ad1-4a21-8567-c932084f5343" providerId="ADAL" clId="{6F0C3467-6685-48DF-BC72-EA63BD7107CF}" dt="2021-06-09T17:17:14.205" v="2238" actId="478"/>
          <ac:spMkLst>
            <pc:docMk/>
            <pc:sldMk cId="3326201397" sldId="2103812047"/>
            <ac:spMk id="86" creationId="{B7F0E773-5EA4-4697-BC6A-4B7D28FCD4EA}"/>
          </ac:spMkLst>
        </pc:spChg>
        <pc:spChg chg="add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7" creationId="{02D7932E-94F8-467D-81B5-F5468CF442FF}"/>
          </ac:spMkLst>
        </pc:spChg>
        <pc:spChg chg="add mod">
          <ac:chgData name="Mehrotra, Shreya" userId="44dd466f-0ad1-4a21-8567-c932084f5343" providerId="ADAL" clId="{6F0C3467-6685-48DF-BC72-EA63BD7107CF}" dt="2021-06-24T17:32:54.370" v="5107" actId="478"/>
          <ac:spMkLst>
            <pc:docMk/>
            <pc:sldMk cId="3326201397" sldId="2103812047"/>
            <ac:spMk id="88" creationId="{EDFB475D-9C85-4843-BC2F-F169FB249BFD}"/>
          </ac:spMkLst>
        </pc:spChg>
        <pc:spChg chg="add mod">
          <ac:chgData name="Mehrotra, Shreya" userId="44dd466f-0ad1-4a21-8567-c932084f5343" providerId="ADAL" clId="{6F0C3467-6685-48DF-BC72-EA63BD7107CF}" dt="2021-06-09T17:56:00.387" v="2306" actId="14100"/>
          <ac:spMkLst>
            <pc:docMk/>
            <pc:sldMk cId="3326201397" sldId="2103812047"/>
            <ac:spMk id="91" creationId="{62F01FAC-33C2-4756-B763-E7BDF0894DB9}"/>
          </ac:spMkLst>
        </pc:spChg>
        <pc:spChg chg="add mod">
          <ac:chgData name="Mehrotra, Shreya" userId="44dd466f-0ad1-4a21-8567-c932084f5343" providerId="ADAL" clId="{6F0C3467-6685-48DF-BC72-EA63BD7107CF}" dt="2021-06-09T17:55:55.999" v="2305" actId="1076"/>
          <ac:spMkLst>
            <pc:docMk/>
            <pc:sldMk cId="3326201397" sldId="2103812047"/>
            <ac:spMk id="92" creationId="{94182C61-BB5D-4CE8-A632-501F869E950C}"/>
          </ac:spMkLst>
        </pc:spChg>
        <pc:spChg chg="add mod">
          <ac:chgData name="Mehrotra, Shreya" userId="44dd466f-0ad1-4a21-8567-c932084f5343" providerId="ADAL" clId="{6F0C3467-6685-48DF-BC72-EA63BD7107CF}" dt="2021-06-09T17:57:58.006" v="2359" actId="14100"/>
          <ac:spMkLst>
            <pc:docMk/>
            <pc:sldMk cId="3326201397" sldId="2103812047"/>
            <ac:spMk id="93" creationId="{F8E59F93-22DD-47F8-8E10-CBEE46990977}"/>
          </ac:spMkLst>
        </pc:spChg>
        <pc:spChg chg="add del mod">
          <ac:chgData name="Mehrotra, Shreya" userId="44dd466f-0ad1-4a21-8567-c932084f5343" providerId="ADAL" clId="{6F0C3467-6685-48DF-BC72-EA63BD7107CF}" dt="2021-06-09T17:56:57.987" v="2317" actId="478"/>
          <ac:spMkLst>
            <pc:docMk/>
            <pc:sldMk cId="3326201397" sldId="2103812047"/>
            <ac:spMk id="94" creationId="{001AC563-52D1-4443-A7F5-5ACCA48D0F12}"/>
          </ac:spMkLst>
        </pc:spChg>
        <pc:spChg chg="add mod">
          <ac:chgData name="Mehrotra, Shreya" userId="44dd466f-0ad1-4a21-8567-c932084f5343" providerId="ADAL" clId="{6F0C3467-6685-48DF-BC72-EA63BD7107CF}" dt="2021-06-09T17:58:07.862" v="2362" actId="14100"/>
          <ac:spMkLst>
            <pc:docMk/>
            <pc:sldMk cId="3326201397" sldId="2103812047"/>
            <ac:spMk id="95" creationId="{34CCC630-5C59-4588-89AC-211B86AAE03A}"/>
          </ac:spMkLst>
        </pc:spChg>
        <pc:grpChg chg="add 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9" creationId="{DE133C6B-542D-4DAE-966F-2628996D765B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1" creationId="{96116D68-2AB1-4B73-A9A0-28E697AB64F7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2" creationId="{6A1A4D13-B41A-4373-8F5A-A41720DA6A06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3" creationId="{9F63606D-7473-4CD6-A3C1-775CEE2B1B5F}"/>
          </ac:grpSpMkLst>
        </pc:grpChg>
        <pc:grpChg chg="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14" creationId="{A127A59C-7CCA-4145-9B8D-5B0CB723369C}"/>
          </ac:grpSpMkLst>
        </pc:grpChg>
        <pc:grpChg chg="add 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89" creationId="{0CCCA5BE-1E76-491C-A00B-6738BF65EB34}"/>
          </ac:grpSpMkLst>
        </pc:grpChg>
        <pc:grpChg chg="add del mod">
          <ac:chgData name="Mehrotra, Shreya" userId="44dd466f-0ad1-4a21-8567-c932084f5343" providerId="ADAL" clId="{6F0C3467-6685-48DF-BC72-EA63BD7107CF}" dt="2021-06-24T17:32:54.370" v="5107" actId="478"/>
          <ac:grpSpMkLst>
            <pc:docMk/>
            <pc:sldMk cId="3326201397" sldId="2103812047"/>
            <ac:grpSpMk id="90" creationId="{D19C0115-100F-49DC-8958-8959B6CEC74B}"/>
          </ac:grpSpMkLst>
        </pc:grpChg>
        <pc:picChg chg="add del mod ord">
          <ac:chgData name="Mehrotra, Shreya" userId="44dd466f-0ad1-4a21-8567-c932084f5343" providerId="ADAL" clId="{6F0C3467-6685-48DF-BC72-EA63BD7107CF}" dt="2021-06-07T22:17:25.984" v="1882" actId="478"/>
          <ac:picMkLst>
            <pc:docMk/>
            <pc:sldMk cId="3326201397" sldId="2103812047"/>
            <ac:picMk id="78" creationId="{852EBC5D-9003-4342-8A89-074C33D7757A}"/>
          </ac:picMkLst>
        </pc:picChg>
      </pc:sldChg>
      <pc:sldChg chg="modSp new del mod">
        <pc:chgData name="Mehrotra, Shreya" userId="44dd466f-0ad1-4a21-8567-c932084f5343" providerId="ADAL" clId="{6F0C3467-6685-48DF-BC72-EA63BD7107CF}" dt="2021-06-07T22:24:14.624" v="1952" actId="47"/>
        <pc:sldMkLst>
          <pc:docMk/>
          <pc:sldMk cId="200032228" sldId="2103812048"/>
        </pc:sldMkLst>
        <pc:spChg chg="mod">
          <ac:chgData name="Mehrotra, Shreya" userId="44dd466f-0ad1-4a21-8567-c932084f5343" providerId="ADAL" clId="{6F0C3467-6685-48DF-BC72-EA63BD7107CF}" dt="2021-06-07T22:13:16.842" v="1746" actId="20577"/>
          <ac:spMkLst>
            <pc:docMk/>
            <pc:sldMk cId="200032228" sldId="2103812048"/>
            <ac:spMk id="2" creationId="{470D265A-6DA0-481A-B106-237DDD90F85A}"/>
          </ac:spMkLst>
        </pc:spChg>
      </pc:sldChg>
      <pc:sldChg chg="addSp delSp modSp new mod">
        <pc:chgData name="Mehrotra, Shreya" userId="44dd466f-0ad1-4a21-8567-c932084f5343" providerId="ADAL" clId="{6F0C3467-6685-48DF-BC72-EA63BD7107CF}" dt="2021-07-07T19:10:16.233" v="6625" actId="20577"/>
        <pc:sldMkLst>
          <pc:docMk/>
          <pc:sldMk cId="3411897524" sldId="2103812048"/>
        </pc:sldMkLst>
        <pc:spChg chg="mod">
          <ac:chgData name="Mehrotra, Shreya" userId="44dd466f-0ad1-4a21-8567-c932084f5343" providerId="ADAL" clId="{6F0C3467-6685-48DF-BC72-EA63BD7107CF}" dt="2021-07-07T19:07:48.904" v="6538" actId="1076"/>
          <ac:spMkLst>
            <pc:docMk/>
            <pc:sldMk cId="3411897524" sldId="2103812048"/>
            <ac:spMk id="2" creationId="{BD2BE575-F403-45F5-8B68-D82C6D2A3B0A}"/>
          </ac:spMkLst>
        </pc:spChg>
        <pc:spChg chg="del mod">
          <ac:chgData name="Mehrotra, Shreya" userId="44dd466f-0ad1-4a21-8567-c932084f5343" providerId="ADAL" clId="{6F0C3467-6685-48DF-BC72-EA63BD7107CF}" dt="2021-06-09T19:03:05.855" v="3041"/>
          <ac:spMkLst>
            <pc:docMk/>
            <pc:sldMk cId="3411897524" sldId="2103812048"/>
            <ac:spMk id="3" creationId="{23988ED8-C82B-41F4-821E-34613EC20D4F}"/>
          </ac:spMkLst>
        </pc:spChg>
        <pc:spChg chg="add mod">
          <ac:chgData name="Mehrotra, Shreya" userId="44dd466f-0ad1-4a21-8567-c932084f5343" providerId="ADAL" clId="{6F0C3467-6685-48DF-BC72-EA63BD7107CF}" dt="2021-07-07T19:07:30.036" v="6535" actId="1076"/>
          <ac:spMkLst>
            <pc:docMk/>
            <pc:sldMk cId="3411897524" sldId="2103812048"/>
            <ac:spMk id="5" creationId="{C4866E8B-6FA2-4FAB-8E8B-15FECED0E196}"/>
          </ac:spMkLst>
        </pc:spChg>
        <pc:spChg chg="add mod">
          <ac:chgData name="Mehrotra, Shreya" userId="44dd466f-0ad1-4a21-8567-c932084f5343" providerId="ADAL" clId="{6F0C3467-6685-48DF-BC72-EA63BD7107CF}" dt="2021-07-07T19:10:16.233" v="6625" actId="20577"/>
          <ac:spMkLst>
            <pc:docMk/>
            <pc:sldMk cId="3411897524" sldId="2103812048"/>
            <ac:spMk id="6" creationId="{7544C36E-078B-4B4A-A1F4-532959EE6F29}"/>
          </ac:spMkLst>
        </pc:spChg>
        <pc:spChg chg="mod">
          <ac:chgData name="Mehrotra, Shreya" userId="44dd466f-0ad1-4a21-8567-c932084f5343" providerId="ADAL" clId="{6F0C3467-6685-48DF-BC72-EA63BD7107CF}" dt="2021-07-07T19:07:37.579" v="6537" actId="14100"/>
          <ac:spMkLst>
            <pc:docMk/>
            <pc:sldMk cId="3411897524" sldId="2103812048"/>
            <ac:spMk id="10" creationId="{D0CE1AC2-87A8-4DF6-8DAE-2F4628DB8E7B}"/>
          </ac:spMkLst>
        </pc:spChg>
        <pc:graphicFrameChg chg="add del mod modGraphic">
          <ac:chgData name="Mehrotra, Shreya" userId="44dd466f-0ad1-4a21-8567-c932084f5343" providerId="ADAL" clId="{6F0C3467-6685-48DF-BC72-EA63BD7107CF}" dt="2021-07-07T19:00:56.706" v="6422" actId="478"/>
          <ac:graphicFrameMkLst>
            <pc:docMk/>
            <pc:sldMk cId="3411897524" sldId="2103812048"/>
            <ac:graphicFrameMk id="4" creationId="{06A474CC-B79F-4E45-9642-FE7066616032}"/>
          </ac:graphicFrameMkLst>
        </pc:graphicFrameChg>
        <pc:picChg chg="mod">
          <ac:chgData name="Mehrotra, Shreya" userId="44dd466f-0ad1-4a21-8567-c932084f5343" providerId="ADAL" clId="{6F0C3467-6685-48DF-BC72-EA63BD7107CF}" dt="2021-07-07T19:08:12.991" v="6540" actId="14100"/>
          <ac:picMkLst>
            <pc:docMk/>
            <pc:sldMk cId="3411897524" sldId="2103812048"/>
            <ac:picMk id="8" creationId="{47A40809-C576-4A71-A5D8-84E634949B38}"/>
          </ac:picMkLst>
        </pc:picChg>
        <pc:picChg chg="add mod">
          <ac:chgData name="Mehrotra, Shreya" userId="44dd466f-0ad1-4a21-8567-c932084f5343" providerId="ADAL" clId="{6F0C3467-6685-48DF-BC72-EA63BD7107CF}" dt="2021-06-09T19:03:29.164" v="3046" actId="14100"/>
          <ac:picMkLst>
            <pc:docMk/>
            <pc:sldMk cId="3411897524" sldId="2103812048"/>
            <ac:picMk id="1026" creationId="{6536F6B8-8E11-4785-A758-3A4DCB1A96B3}"/>
          </ac:picMkLst>
        </pc:picChg>
      </pc:sldChg>
      <pc:sldChg chg="addSp delSp modSp new mod modNotesTx">
        <pc:chgData name="Mehrotra, Shreya" userId="44dd466f-0ad1-4a21-8567-c932084f5343" providerId="ADAL" clId="{6F0C3467-6685-48DF-BC72-EA63BD7107CF}" dt="2021-07-07T19:10:32.020" v="6629" actId="5793"/>
        <pc:sldMkLst>
          <pc:docMk/>
          <pc:sldMk cId="604063910" sldId="2103812049"/>
        </pc:sldMkLst>
        <pc:spChg chg="mod">
          <ac:chgData name="Mehrotra, Shreya" userId="44dd466f-0ad1-4a21-8567-c932084f5343" providerId="ADAL" clId="{6F0C3467-6685-48DF-BC72-EA63BD7107CF}" dt="2021-07-07T19:10:32.020" v="6629" actId="5793"/>
          <ac:spMkLst>
            <pc:docMk/>
            <pc:sldMk cId="604063910" sldId="2103812049"/>
            <ac:spMk id="2" creationId="{7CC5AAAC-AA37-42F5-B0EB-99D3EFD55413}"/>
          </ac:spMkLst>
        </pc:spChg>
        <pc:spChg chg="del mod">
          <ac:chgData name="Mehrotra, Shreya" userId="44dd466f-0ad1-4a21-8567-c932084f5343" providerId="ADAL" clId="{6F0C3467-6685-48DF-BC72-EA63BD7107CF}" dt="2021-06-09T19:17:13.637" v="3198" actId="478"/>
          <ac:spMkLst>
            <pc:docMk/>
            <pc:sldMk cId="604063910" sldId="2103812049"/>
            <ac:spMk id="3" creationId="{5488873D-7C80-48B2-96AE-8EBE29BA2C18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" creationId="{816FEB77-23C1-44D8-9155-8B953E34A5A7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4" creationId="{44940B80-1FD0-4DBC-B95B-33BFE5BF5C74}"/>
          </ac:spMkLst>
        </pc:spChg>
        <pc:spChg chg="add del mod">
          <ac:chgData name="Mehrotra, Shreya" userId="44dd466f-0ad1-4a21-8567-c932084f5343" providerId="ADAL" clId="{6F0C3467-6685-48DF-BC72-EA63BD7107CF}" dt="2021-06-09T19:17:21.864" v="3199" actId="478"/>
          <ac:spMkLst>
            <pc:docMk/>
            <pc:sldMk cId="604063910" sldId="2103812049"/>
            <ac:spMk id="4" creationId="{B52CE583-3E9F-448D-9526-738069DCFABB}"/>
          </ac:spMkLst>
        </pc:spChg>
        <pc:spChg chg="add del mod">
          <ac:chgData name="Mehrotra, Shreya" userId="44dd466f-0ad1-4a21-8567-c932084f5343" providerId="ADAL" clId="{6F0C3467-6685-48DF-BC72-EA63BD7107CF}" dt="2021-06-24T18:50:33.592" v="5836" actId="20577"/>
          <ac:spMkLst>
            <pc:docMk/>
            <pc:sldMk cId="604063910" sldId="2103812049"/>
            <ac:spMk id="5" creationId="{90DDE28B-31B8-40A7-9D9D-F0C0B96D93A0}"/>
          </ac:spMkLst>
        </pc:spChg>
        <pc:spChg chg="del 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7" creationId="{46839CB2-6669-4E57-A814-4BC5A8D490BA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8" creationId="{A5F87309-537F-4E23-845B-9EBA8B806842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9" creationId="{2789F825-09DC-49BE-8EC4-DCEA63086B5B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0" creationId="{B81C32A8-797F-4246-B485-37736FA10474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1" creationId="{9CBA3D15-FC84-4BB5-865E-EE6C9F484BF0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2" creationId="{51C9BC24-5B9A-40DE-8BFC-3DAFDECC7E17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3" creationId="{7D77F0B1-D997-438D-81CF-0D8D4D198912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4" creationId="{E085D526-7C27-40AB-9BC0-E5538C790C36}"/>
          </ac:spMkLst>
        </pc:spChg>
        <pc:spChg chg="mod">
          <ac:chgData name="Mehrotra, Shreya" userId="44dd466f-0ad1-4a21-8567-c932084f5343" providerId="ADAL" clId="{6F0C3467-6685-48DF-BC72-EA63BD7107CF}" dt="2021-06-23T18:10:05.687" v="4498" actId="478"/>
          <ac:spMkLst>
            <pc:docMk/>
            <pc:sldMk cId="604063910" sldId="2103812049"/>
            <ac:spMk id="15" creationId="{6DEB8EE5-1E4D-4516-8B70-22C486F73BE4}"/>
          </ac:spMkLst>
        </pc:spChg>
        <pc:spChg chg="add del mod">
          <ac:chgData name="Mehrotra, Shreya" userId="44dd466f-0ad1-4a21-8567-c932084f5343" providerId="ADAL" clId="{6F0C3467-6685-48DF-BC72-EA63BD7107CF}" dt="2021-06-23T18:09:55.395" v="4495" actId="478"/>
          <ac:spMkLst>
            <pc:docMk/>
            <pc:sldMk cId="604063910" sldId="2103812049"/>
            <ac:spMk id="16" creationId="{8E3C1FF6-4FBF-4C57-8285-5F78CFF8F404}"/>
          </ac:spMkLst>
        </pc:spChg>
        <pc:spChg chg="add del mod">
          <ac:chgData name="Mehrotra, Shreya" userId="44dd466f-0ad1-4a21-8567-c932084f5343" providerId="ADAL" clId="{6F0C3467-6685-48DF-BC72-EA63BD7107CF}" dt="2021-06-23T18:10:00.084" v="4496" actId="478"/>
          <ac:spMkLst>
            <pc:docMk/>
            <pc:sldMk cId="604063910" sldId="2103812049"/>
            <ac:spMk id="17" creationId="{B74A7268-EBD6-48AA-87C7-8385FC777906}"/>
          </ac:spMkLst>
        </pc:spChg>
        <pc:spChg chg="add del mod">
          <ac:chgData name="Mehrotra, Shreya" userId="44dd466f-0ad1-4a21-8567-c932084f5343" providerId="ADAL" clId="{6F0C3467-6685-48DF-BC72-EA63BD7107CF}" dt="2021-06-23T18:10:02.687" v="4497" actId="478"/>
          <ac:spMkLst>
            <pc:docMk/>
            <pc:sldMk cId="604063910" sldId="2103812049"/>
            <ac:spMk id="18" creationId="{FF0F9FCE-1A4F-459F-BD69-A28C9FC6AE9E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0" creationId="{B09978C3-2920-4EDB-8D51-D40482DED1A5}"/>
          </ac:spMkLst>
        </pc:spChg>
        <pc:spChg chg="mod">
          <ac:chgData name="Mehrotra, Shreya" userId="44dd466f-0ad1-4a21-8567-c932084f5343" providerId="ADAL" clId="{6F0C3467-6685-48DF-BC72-EA63BD7107CF}" dt="2021-06-23T18:16:01.460" v="4563" actId="14861"/>
          <ac:spMkLst>
            <pc:docMk/>
            <pc:sldMk cId="604063910" sldId="2103812049"/>
            <ac:spMk id="21" creationId="{3306FE30-28D0-4147-96FF-11F2B4185730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2" creationId="{5013ED2F-8039-41D5-84AC-D4D06A363964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3" creationId="{3EFA96AC-B1AB-461E-BD09-74931835CD2D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4" creationId="{9586760D-2D06-4FEC-9CBB-6CCC9902DC34}"/>
          </ac:spMkLst>
        </pc:spChg>
        <pc:spChg chg="mod">
          <ac:chgData name="Mehrotra, Shreya" userId="44dd466f-0ad1-4a21-8567-c932084f5343" providerId="ADAL" clId="{6F0C3467-6685-48DF-BC72-EA63BD7107CF}" dt="2021-06-23T18:10:25.382" v="4503" actId="14100"/>
          <ac:spMkLst>
            <pc:docMk/>
            <pc:sldMk cId="604063910" sldId="2103812049"/>
            <ac:spMk id="25" creationId="{1B433389-34C3-43EE-876A-7D16A60FFCB1}"/>
          </ac:spMkLst>
        </pc:spChg>
        <pc:spChg chg="mod">
          <ac:chgData name="Mehrotra, Shreya" userId="44dd466f-0ad1-4a21-8567-c932084f5343" providerId="ADAL" clId="{6F0C3467-6685-48DF-BC72-EA63BD7107CF}" dt="2021-06-23T18:13:00.120" v="4506" actId="13822"/>
          <ac:spMkLst>
            <pc:docMk/>
            <pc:sldMk cId="604063910" sldId="2103812049"/>
            <ac:spMk id="26" creationId="{A5A35F59-4463-4AB4-83FE-6DFB4A69B38C}"/>
          </ac:spMkLst>
        </pc:spChg>
        <pc:spChg chg="mod">
          <ac:chgData name="Mehrotra, Shreya" userId="44dd466f-0ad1-4a21-8567-c932084f5343" providerId="ADAL" clId="{6F0C3467-6685-48DF-BC72-EA63BD7107CF}" dt="2021-06-23T18:12:31.891" v="4505" actId="13822"/>
          <ac:spMkLst>
            <pc:docMk/>
            <pc:sldMk cId="604063910" sldId="2103812049"/>
            <ac:spMk id="27" creationId="{8C8D53CD-2919-4D0C-AE7E-B1E0A32D7E53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28" creationId="{BF234250-4051-495F-A376-0AF667D9A27E}"/>
          </ac:spMkLst>
        </pc:spChg>
        <pc:spChg chg="add mod">
          <ac:chgData name="Mehrotra, Shreya" userId="44dd466f-0ad1-4a21-8567-c932084f5343" providerId="ADAL" clId="{6F0C3467-6685-48DF-BC72-EA63BD7107CF}" dt="2021-06-23T18:24:01.602" v="4680" actId="1076"/>
          <ac:spMkLst>
            <pc:docMk/>
            <pc:sldMk cId="604063910" sldId="2103812049"/>
            <ac:spMk id="29" creationId="{0CC1EB86-C165-41A0-8A88-6D6B9A0FA50A}"/>
          </ac:spMkLst>
        </pc:spChg>
        <pc:spChg chg="add mod">
          <ac:chgData name="Mehrotra, Shreya" userId="44dd466f-0ad1-4a21-8567-c932084f5343" providerId="ADAL" clId="{6F0C3467-6685-48DF-BC72-EA63BD7107CF}" dt="2021-06-23T18:24:06.481" v="4681" actId="1076"/>
          <ac:spMkLst>
            <pc:docMk/>
            <pc:sldMk cId="604063910" sldId="2103812049"/>
            <ac:spMk id="30" creationId="{5DEA3127-FFE1-4FC5-A82F-BAFD26B9E379}"/>
          </ac:spMkLst>
        </pc:spChg>
        <pc:spChg chg="add mod">
          <ac:chgData name="Mehrotra, Shreya" userId="44dd466f-0ad1-4a21-8567-c932084f5343" providerId="ADAL" clId="{6F0C3467-6685-48DF-BC72-EA63BD7107CF}" dt="2021-06-23T18:24:10.683" v="4682" actId="1076"/>
          <ac:spMkLst>
            <pc:docMk/>
            <pc:sldMk cId="604063910" sldId="2103812049"/>
            <ac:spMk id="31" creationId="{F81FD89C-882B-41FC-9131-A5BD539733CE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2" creationId="{13CE5DC5-AEC8-410A-A5EE-E13E49166FFF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3" creationId="{4F17EAAC-3074-4E09-8E60-3B045E97A939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4" creationId="{A5E2EE78-32BD-4FCF-8F8F-FC48D2498169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5" creationId="{F2794BDF-1CB0-43FD-8562-5740D860AEEC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6" creationId="{5AF8E27C-6BA9-4150-9727-F540287849B1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7" creationId="{F6B3C072-6224-40FE-930D-889F2F35BF8F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8" creationId="{A7D166B7-C9B6-4632-B236-FA7A5D42E3A9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39" creationId="{5540EDE9-2BC6-4EDA-906C-1E73215B7BD0}"/>
          </ac:spMkLst>
        </pc:spChg>
        <pc:spChg chg="add mod">
          <ac:chgData name="Mehrotra, Shreya" userId="44dd466f-0ad1-4a21-8567-c932084f5343" providerId="ADAL" clId="{6F0C3467-6685-48DF-BC72-EA63BD7107CF}" dt="2021-06-23T18:23:15.961" v="4679" actId="164"/>
          <ac:spMkLst>
            <pc:docMk/>
            <pc:sldMk cId="604063910" sldId="2103812049"/>
            <ac:spMk id="40" creationId="{A8702EC5-EEF8-4A2D-9B3C-8280BE517ED7}"/>
          </ac:spMkLst>
        </pc:spChg>
        <pc:spChg chg="add mod">
          <ac:chgData name="Mehrotra, Shreya" userId="44dd466f-0ad1-4a21-8567-c932084f5343" providerId="ADAL" clId="{6F0C3467-6685-48DF-BC72-EA63BD7107CF}" dt="2021-06-23T18:21:21.591" v="4666" actId="1076"/>
          <ac:spMkLst>
            <pc:docMk/>
            <pc:sldMk cId="604063910" sldId="2103812049"/>
            <ac:spMk id="41" creationId="{7394CEE2-F7A5-4C61-8627-3A86DD862C2B}"/>
          </ac:spMkLst>
        </pc:spChg>
        <pc:spChg chg="add del mod">
          <ac:chgData name="Mehrotra, Shreya" userId="44dd466f-0ad1-4a21-8567-c932084f5343" providerId="ADAL" clId="{6F0C3467-6685-48DF-BC72-EA63BD7107CF}" dt="2021-06-23T18:20:08.583" v="4653"/>
          <ac:spMkLst>
            <pc:docMk/>
            <pc:sldMk cId="604063910" sldId="2103812049"/>
            <ac:spMk id="42" creationId="{7B4CD6BA-39AD-4DBE-A1D7-C041BB1B970D}"/>
          </ac:spMkLst>
        </pc:spChg>
        <pc:grpChg chg="add del mod">
          <ac:chgData name="Mehrotra, Shreya" userId="44dd466f-0ad1-4a21-8567-c932084f5343" providerId="ADAL" clId="{6F0C3467-6685-48DF-BC72-EA63BD7107CF}" dt="2021-06-23T18:10:11.558" v="4499" actId="21"/>
          <ac:grpSpMkLst>
            <pc:docMk/>
            <pc:sldMk cId="604063910" sldId="2103812049"/>
            <ac:grpSpMk id="6" creationId="{AFFE8D50-C6C2-4DF9-8486-67B0EC933445}"/>
          </ac:grpSpMkLst>
        </pc:grpChg>
        <pc:grpChg chg="add del mod">
          <ac:chgData name="Mehrotra, Shreya" userId="44dd466f-0ad1-4a21-8567-c932084f5343" providerId="ADAL" clId="{6F0C3467-6685-48DF-BC72-EA63BD7107CF}" dt="2021-06-23T18:20:59.162" v="4665" actId="478"/>
          <ac:grpSpMkLst>
            <pc:docMk/>
            <pc:sldMk cId="604063910" sldId="2103812049"/>
            <ac:grpSpMk id="19" creationId="{07B8DC6A-1F40-45CA-8803-FFA6F54897F6}"/>
          </ac:grpSpMkLst>
        </pc:grpChg>
        <pc:grpChg chg="add mod">
          <ac:chgData name="Mehrotra, Shreya" userId="44dd466f-0ad1-4a21-8567-c932084f5343" providerId="ADAL" clId="{6F0C3467-6685-48DF-BC72-EA63BD7107CF}" dt="2021-06-23T18:23:15.961" v="4679" actId="164"/>
          <ac:grpSpMkLst>
            <pc:docMk/>
            <pc:sldMk cId="604063910" sldId="2103812049"/>
            <ac:grpSpMk id="43" creationId="{85F543E7-4454-4F4A-9665-15E2E2DABE8C}"/>
          </ac:grpSpMkLst>
        </pc:grpChg>
      </pc:sldChg>
      <pc:sldChg chg="addSp delSp modSp new del mod ord">
        <pc:chgData name="Mehrotra, Shreya" userId="44dd466f-0ad1-4a21-8567-c932084f5343" providerId="ADAL" clId="{6F0C3467-6685-48DF-BC72-EA63BD7107CF}" dt="2021-06-09T18:38:11.403" v="2582" actId="47"/>
        <pc:sldMkLst>
          <pc:docMk/>
          <pc:sldMk cId="2856766168" sldId="2103812050"/>
        </pc:sldMkLst>
        <pc:spChg chg="mod">
          <ac:chgData name="Mehrotra, Shreya" userId="44dd466f-0ad1-4a21-8567-c932084f5343" providerId="ADAL" clId="{6F0C3467-6685-48DF-BC72-EA63BD7107CF}" dt="2021-06-09T18:28:05.820" v="2557" actId="20577"/>
          <ac:spMkLst>
            <pc:docMk/>
            <pc:sldMk cId="2856766168" sldId="2103812050"/>
            <ac:spMk id="2" creationId="{228F3024-FED9-4630-B930-967A4E2AC46C}"/>
          </ac:spMkLst>
        </pc:spChg>
        <pc:spChg chg="add del mod">
          <ac:chgData name="Mehrotra, Shreya" userId="44dd466f-0ad1-4a21-8567-c932084f5343" providerId="ADAL" clId="{6F0C3467-6685-48DF-BC72-EA63BD7107CF}" dt="2021-06-09T18:28:03.575" v="2555" actId="11529"/>
          <ac:spMkLst>
            <pc:docMk/>
            <pc:sldMk cId="2856766168" sldId="2103812050"/>
            <ac:spMk id="4" creationId="{98150CDA-77D7-4E9C-B523-9DEBD47FE4B1}"/>
          </ac:spMkLst>
        </pc:spChg>
      </pc:sldChg>
      <pc:sldChg chg="new del">
        <pc:chgData name="Mehrotra, Shreya" userId="44dd466f-0ad1-4a21-8567-c932084f5343" providerId="ADAL" clId="{6F0C3467-6685-48DF-BC72-EA63BD7107CF}" dt="2021-06-09T18:26:56.248" v="2514" actId="47"/>
        <pc:sldMkLst>
          <pc:docMk/>
          <pc:sldMk cId="3338065219" sldId="2103812050"/>
        </pc:sldMkLst>
      </pc:sldChg>
      <pc:sldChg chg="del">
        <pc:chgData name="Mehrotra, Shreya" userId="44dd466f-0ad1-4a21-8567-c932084f5343" providerId="ADAL" clId="{6F0C3467-6685-48DF-BC72-EA63BD7107CF}" dt="2021-06-07T21:58:43.852" v="1686"/>
        <pc:sldMkLst>
          <pc:docMk/>
          <pc:sldMk cId="1164578556" sldId="2134096105"/>
        </pc:sldMkLst>
      </pc:sldChg>
      <pc:sldChg chg="modSp mod addCm delCm">
        <pc:chgData name="Mehrotra, Shreya" userId="44dd466f-0ad1-4a21-8567-c932084f5343" providerId="ADAL" clId="{6F0C3467-6685-48DF-BC72-EA63BD7107CF}" dt="2021-06-28T22:25:01.530" v="6210" actId="1592"/>
        <pc:sldMkLst>
          <pc:docMk/>
          <pc:sldMk cId="3456791113" sldId="2134096106"/>
        </pc:sldMkLst>
        <pc:spChg chg="mod">
          <ac:chgData name="Mehrotra, Shreya" userId="44dd466f-0ad1-4a21-8567-c932084f5343" providerId="ADAL" clId="{6F0C3467-6685-48DF-BC72-EA63BD7107CF}" dt="2021-06-24T17:50:54.753" v="5531" actId="5793"/>
          <ac:spMkLst>
            <pc:docMk/>
            <pc:sldMk cId="3456791113" sldId="2134096106"/>
            <ac:spMk id="3" creationId="{26B600F2-D3E3-4017-AC50-938B0444C722}"/>
          </ac:spMkLst>
        </pc:spChg>
      </pc:sldChg>
      <pc:sldChg chg="del">
        <pc:chgData name="Mehrotra, Shreya" userId="44dd466f-0ad1-4a21-8567-c932084f5343" providerId="ADAL" clId="{6F0C3467-6685-48DF-BC72-EA63BD7107CF}" dt="2021-06-07T21:58:43.852" v="1686"/>
        <pc:sldMkLst>
          <pc:docMk/>
          <pc:sldMk cId="3547487424" sldId="2134096476"/>
        </pc:sldMkLst>
      </pc:sldChg>
      <pc:sldChg chg="modSp mod ord addCm">
        <pc:chgData name="Mehrotra, Shreya" userId="44dd466f-0ad1-4a21-8567-c932084f5343" providerId="ADAL" clId="{6F0C3467-6685-48DF-BC72-EA63BD7107CF}" dt="2021-07-07T18:58:37.827" v="6417"/>
        <pc:sldMkLst>
          <pc:docMk/>
          <pc:sldMk cId="1306505294" sldId="2147308079"/>
        </pc:sldMkLst>
        <pc:spChg chg="mod">
          <ac:chgData name="Mehrotra, Shreya" userId="44dd466f-0ad1-4a21-8567-c932084f5343" providerId="ADAL" clId="{6F0C3467-6685-48DF-BC72-EA63BD7107CF}" dt="2021-06-21T21:45:05.729" v="4229" actId="20577"/>
          <ac:spMkLst>
            <pc:docMk/>
            <pc:sldMk cId="1306505294" sldId="2147308079"/>
            <ac:spMk id="2" creationId="{AB6F3C21-6E52-4A70-9978-E97747E31D9B}"/>
          </ac:spMkLst>
        </pc:spChg>
        <pc:picChg chg="mod">
          <ac:chgData name="Mehrotra, Shreya" userId="44dd466f-0ad1-4a21-8567-c932084f5343" providerId="ADAL" clId="{6F0C3467-6685-48DF-BC72-EA63BD7107CF}" dt="2021-06-24T19:37:53.225" v="6068" actId="1076"/>
          <ac:picMkLst>
            <pc:docMk/>
            <pc:sldMk cId="1306505294" sldId="2147308079"/>
            <ac:picMk id="5" creationId="{B2498CDE-DEF3-4C7A-897C-81DBCB863191}"/>
          </ac:picMkLst>
        </pc:picChg>
      </pc:sldChg>
      <pc:sldChg chg="modSp mod delCm">
        <pc:chgData name="Mehrotra, Shreya" userId="44dd466f-0ad1-4a21-8567-c932084f5343" providerId="ADAL" clId="{6F0C3467-6685-48DF-BC72-EA63BD7107CF}" dt="2021-06-28T22:24:54.111" v="6209" actId="1592"/>
        <pc:sldMkLst>
          <pc:docMk/>
          <pc:sldMk cId="1862587260" sldId="2147308080"/>
        </pc:sldMkLst>
        <pc:spChg chg="mod">
          <ac:chgData name="Mehrotra, Shreya" userId="44dd466f-0ad1-4a21-8567-c932084f5343" providerId="ADAL" clId="{6F0C3467-6685-48DF-BC72-EA63BD7107CF}" dt="2021-06-24T17:50:11.348" v="5520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mod ord">
        <pc:chgData name="Mehrotra, Shreya" userId="44dd466f-0ad1-4a21-8567-c932084f5343" providerId="ADAL" clId="{6F0C3467-6685-48DF-BC72-EA63BD7107CF}" dt="2021-06-28T23:28:12.340" v="6359" actId="2711"/>
        <pc:sldMkLst>
          <pc:docMk/>
          <pc:sldMk cId="2732138939" sldId="2147308081"/>
        </pc:sldMkLst>
        <pc:spChg chg="mod">
          <ac:chgData name="Mehrotra, Shreya" userId="44dd466f-0ad1-4a21-8567-c932084f5343" providerId="ADAL" clId="{6F0C3467-6685-48DF-BC72-EA63BD7107CF}" dt="2021-06-28T23:28:12.340" v="6359" actId="2711"/>
          <ac:spMkLst>
            <pc:docMk/>
            <pc:sldMk cId="2732138939" sldId="2147308081"/>
            <ac:spMk id="2" creationId="{45E563B6-6A8E-45EE-93F2-CDC046F076F2}"/>
          </ac:spMkLst>
        </pc:spChg>
        <pc:spChg chg="mod">
          <ac:chgData name="Mehrotra, Shreya" userId="44dd466f-0ad1-4a21-8567-c932084f5343" providerId="ADAL" clId="{6F0C3467-6685-48DF-BC72-EA63BD7107CF}" dt="2021-06-09T18:51:17.066" v="2739" actId="20577"/>
          <ac:spMkLst>
            <pc:docMk/>
            <pc:sldMk cId="2732138939" sldId="2147308081"/>
            <ac:spMk id="3" creationId="{283F7CDA-31C0-4BC8-8F72-D8C5C45D4E17}"/>
          </ac:spMkLst>
        </pc:spChg>
      </pc:sldChg>
      <pc:sldChg chg="addSp delSp modSp add del mod ord modTransition addCm">
        <pc:chgData name="Mehrotra, Shreya" userId="44dd466f-0ad1-4a21-8567-c932084f5343" providerId="ADAL" clId="{6F0C3467-6685-48DF-BC72-EA63BD7107CF}" dt="2021-06-28T17:00:47.916" v="6098"/>
        <pc:sldMkLst>
          <pc:docMk/>
          <pc:sldMk cId="1875702934" sldId="2147308083"/>
        </pc:sldMkLst>
        <pc:spChg chg="add mod">
          <ac:chgData name="Mehrotra, Shreya" userId="44dd466f-0ad1-4a21-8567-c932084f5343" providerId="ADAL" clId="{6F0C3467-6685-48DF-BC72-EA63BD7107CF}" dt="2021-06-09T18:26:32.023" v="2504"/>
          <ac:spMkLst>
            <pc:docMk/>
            <pc:sldMk cId="1875702934" sldId="2147308083"/>
            <ac:spMk id="3" creationId="{63C4E2EF-FDA2-4ED7-84CC-F4E2A148D868}"/>
          </ac:spMkLst>
        </pc:spChg>
        <pc:spChg chg="add mod">
          <ac:chgData name="Mehrotra, Shreya" userId="44dd466f-0ad1-4a21-8567-c932084f5343" providerId="ADAL" clId="{6F0C3467-6685-48DF-BC72-EA63BD7107CF}" dt="2021-06-09T18:26:32.235" v="2510" actId="14100"/>
          <ac:spMkLst>
            <pc:docMk/>
            <pc:sldMk cId="1875702934" sldId="2147308083"/>
            <ac:spMk id="6" creationId="{5F47167E-6380-4D88-A9F4-D549BF430F6E}"/>
          </ac:spMkLst>
        </pc:spChg>
        <pc:spChg chg="add del mod">
          <ac:chgData name="Mehrotra, Shreya" userId="44dd466f-0ad1-4a21-8567-c932084f5343" providerId="ADAL" clId="{6F0C3467-6685-48DF-BC72-EA63BD7107CF}" dt="2021-06-09T18:26:32.067" v="2505" actId="21"/>
          <ac:spMkLst>
            <pc:docMk/>
            <pc:sldMk cId="1875702934" sldId="2147308083"/>
            <ac:spMk id="7" creationId="{6C9F67A7-8351-4455-9ABC-47E26B93193F}"/>
          </ac:spMkLst>
        </pc:spChg>
        <pc:spChg chg="add del mod">
          <ac:chgData name="Mehrotra, Shreya" userId="44dd466f-0ad1-4a21-8567-c932084f5343" providerId="ADAL" clId="{6F0C3467-6685-48DF-BC72-EA63BD7107CF}" dt="2021-06-24T19:13:40.936" v="5928" actId="5793"/>
          <ac:spMkLst>
            <pc:docMk/>
            <pc:sldMk cId="1875702934" sldId="2147308083"/>
            <ac:spMk id="8" creationId="{5F92BFC9-473C-4C90-B724-2A6F5C3B5427}"/>
          </ac:spMkLst>
        </pc:spChg>
        <pc:spChg chg="add del mod">
          <ac:chgData name="Mehrotra, Shreya" userId="44dd466f-0ad1-4a21-8567-c932084f5343" providerId="ADAL" clId="{6F0C3467-6685-48DF-BC72-EA63BD7107CF}" dt="2021-06-09T18:26:32.116" v="2507" actId="404"/>
          <ac:spMkLst>
            <pc:docMk/>
            <pc:sldMk cId="1875702934" sldId="2147308083"/>
            <ac:spMk id="9" creationId="{46C35D2E-E315-484C-A921-51CC5AEFC7B4}"/>
          </ac:spMkLst>
        </pc:spChg>
      </pc:sldChg>
      <pc:sldChg chg="delSp modSp new mod">
        <pc:chgData name="Mehrotra, Shreya" userId="44dd466f-0ad1-4a21-8567-c932084f5343" providerId="ADAL" clId="{6F0C3467-6685-48DF-BC72-EA63BD7107CF}" dt="2021-06-28T23:28:26.753" v="6360" actId="108"/>
        <pc:sldMkLst>
          <pc:docMk/>
          <pc:sldMk cId="1501961057" sldId="2147308084"/>
        </pc:sldMkLst>
        <pc:spChg chg="mod">
          <ac:chgData name="Mehrotra, Shreya" userId="44dd466f-0ad1-4a21-8567-c932084f5343" providerId="ADAL" clId="{6F0C3467-6685-48DF-BC72-EA63BD7107CF}" dt="2021-06-24T19:41:11.753" v="6071" actId="14100"/>
          <ac:spMkLst>
            <pc:docMk/>
            <pc:sldMk cId="1501961057" sldId="2147308084"/>
            <ac:spMk id="2" creationId="{64E64FCC-129A-4A0F-B59F-6C239907449E}"/>
          </ac:spMkLst>
        </pc:spChg>
        <pc:spChg chg="del">
          <ac:chgData name="Mehrotra, Shreya" userId="44dd466f-0ad1-4a21-8567-c932084f5343" providerId="ADAL" clId="{6F0C3467-6685-48DF-BC72-EA63BD7107CF}" dt="2021-06-23T18:59:09.960" v="5022" actId="478"/>
          <ac:spMkLst>
            <pc:docMk/>
            <pc:sldMk cId="1501961057" sldId="2147308084"/>
            <ac:spMk id="3" creationId="{228E58DB-6137-4511-9B50-F876D17391D1}"/>
          </ac:spMkLst>
        </pc:spChg>
        <pc:spChg chg="mod">
          <ac:chgData name="Mehrotra, Shreya" userId="44dd466f-0ad1-4a21-8567-c932084f5343" providerId="ADAL" clId="{6F0C3467-6685-48DF-BC72-EA63BD7107CF}" dt="2021-06-28T23:28:26.753" v="6360" actId="108"/>
          <ac:spMkLst>
            <pc:docMk/>
            <pc:sldMk cId="1501961057" sldId="2147308084"/>
            <ac:spMk id="4" creationId="{EFC8FE2E-971D-433E-907A-A9681C6D7C46}"/>
          </ac:spMkLst>
        </pc:spChg>
      </pc:sldChg>
      <pc:sldChg chg="new del">
        <pc:chgData name="Mehrotra, Shreya" userId="44dd466f-0ad1-4a21-8567-c932084f5343" providerId="ADAL" clId="{6F0C3467-6685-48DF-BC72-EA63BD7107CF}" dt="2021-06-09T18:42:11.043" v="2621" actId="680"/>
        <pc:sldMkLst>
          <pc:docMk/>
          <pc:sldMk cId="2070527907" sldId="2147308085"/>
        </pc:sldMkLst>
      </pc:sldChg>
      <pc:sldChg chg="addSp delSp modSp new mod ord addCm delCm">
        <pc:chgData name="Mehrotra, Shreya" userId="44dd466f-0ad1-4a21-8567-c932084f5343" providerId="ADAL" clId="{6F0C3467-6685-48DF-BC72-EA63BD7107CF}" dt="2021-07-07T18:44:59.454" v="6362" actId="1592"/>
        <pc:sldMkLst>
          <pc:docMk/>
          <pc:sldMk cId="3158977434" sldId="2147308085"/>
        </pc:sldMkLst>
        <pc:spChg chg="mod">
          <ac:chgData name="Mehrotra, Shreya" userId="44dd466f-0ad1-4a21-8567-c932084f5343" providerId="ADAL" clId="{6F0C3467-6685-48DF-BC72-EA63BD7107CF}" dt="2021-06-09T18:44:37.544" v="2694" actId="14100"/>
          <ac:spMkLst>
            <pc:docMk/>
            <pc:sldMk cId="3158977434" sldId="2147308085"/>
            <ac:spMk id="2" creationId="{4AF5AE16-F282-4932-9422-B5CA438D8D59}"/>
          </ac:spMkLst>
        </pc:spChg>
        <pc:spChg chg="del mod">
          <ac:chgData name="Mehrotra, Shreya" userId="44dd466f-0ad1-4a21-8567-c932084f5343" providerId="ADAL" clId="{6F0C3467-6685-48DF-BC72-EA63BD7107CF}" dt="2021-06-09T18:42:30.641" v="2626" actId="478"/>
          <ac:spMkLst>
            <pc:docMk/>
            <pc:sldMk cId="3158977434" sldId="2147308085"/>
            <ac:spMk id="3" creationId="{FC0EEA52-C804-4B3A-87D0-93CC7C124A4A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" creationId="{AF13D9BB-40A4-4C58-9D6F-883928ABC9BD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6" creationId="{CC225ABF-76E7-40F0-826B-FA4A25F29C5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7" creationId="{3AA1D548-C49D-47B7-80E9-22D10B21EED7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0" creationId="{A9A1A42B-D79D-4996-968A-E0F376AF1EAD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2" creationId="{29C2792F-2139-41BE-9D13-4469553756E5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3" creationId="{5C9DBC61-EBEE-4785-BA93-3DDD75F330E2}"/>
          </ac:spMkLst>
        </pc:spChg>
        <pc:spChg chg="del mod">
          <ac:chgData name="Mehrotra, Shreya" userId="44dd466f-0ad1-4a21-8567-c932084f5343" providerId="ADAL" clId="{6F0C3467-6685-48DF-BC72-EA63BD7107CF}" dt="2021-06-24T17:33:33.697" v="5111" actId="478"/>
          <ac:spMkLst>
            <pc:docMk/>
            <pc:sldMk cId="3158977434" sldId="2147308085"/>
            <ac:spMk id="16" creationId="{1D08EC60-6E68-47D9-B7EA-4C8BA95B0CDE}"/>
          </ac:spMkLst>
        </pc:spChg>
        <pc:spChg chg="del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7" creationId="{F7E16D18-3FD9-4592-8FB5-416DF3FC4D6E}"/>
          </ac:spMkLst>
        </pc:spChg>
        <pc:spChg chg="del mod">
          <ac:chgData name="Mehrotra, Shreya" userId="44dd466f-0ad1-4a21-8567-c932084f5343" providerId="ADAL" clId="{6F0C3467-6685-48DF-BC72-EA63BD7107CF}" dt="2021-06-24T17:33:36.078" v="5112" actId="478"/>
          <ac:spMkLst>
            <pc:docMk/>
            <pc:sldMk cId="3158977434" sldId="2147308085"/>
            <ac:spMk id="18" creationId="{0BD7300C-7999-4D0C-A851-4AF9317DA519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19" creationId="{F586835B-45E0-46C3-A08A-FA45108D536B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0" creationId="{6D249F35-6210-4E71-94B0-D689EAC91C64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1" creationId="{7A69F31F-7623-40FC-A47B-8F7256300904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2" creationId="{2870E99D-85DB-435B-8883-E8B0DEF3A999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3" creationId="{AA88DCE0-C0D8-427D-81E7-917B201501F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4" creationId="{BCC28CDC-A424-461C-A2E6-7B2962DF8075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5" creationId="{4E61D570-3C23-4C9E-978D-2DBA5CDAB68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6" creationId="{B07CC65F-0737-46C9-941F-81521F894488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8" creationId="{EF817EC8-375E-49D3-A3CA-795554D8A679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29" creationId="{D15A23F4-04FD-465E-88EF-A8D10458546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0" creationId="{CB499AB8-288E-438D-A4AF-3364DFB0B592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1" creationId="{88AEB179-4DF6-412A-9072-B32E8C7D527C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2" creationId="{55867670-002A-41EC-B675-58A4DE5C7F2C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3" creationId="{3540AF2A-C0F0-401D-BEC8-850E94AA30ED}"/>
          </ac:spMkLst>
        </pc:spChg>
        <pc:spChg chg="del mod">
          <ac:chgData name="Mehrotra, Shreya" userId="44dd466f-0ad1-4a21-8567-c932084f5343" providerId="ADAL" clId="{6F0C3467-6685-48DF-BC72-EA63BD7107CF}" dt="2021-06-24T17:33:27.940" v="5109" actId="478"/>
          <ac:spMkLst>
            <pc:docMk/>
            <pc:sldMk cId="3158977434" sldId="2147308085"/>
            <ac:spMk id="34" creationId="{69E82BE9-4776-45D7-AE20-E0508319C1D4}"/>
          </ac:spMkLst>
        </pc:spChg>
        <pc:spChg chg="del mod">
          <ac:chgData name="Mehrotra, Shreya" userId="44dd466f-0ad1-4a21-8567-c932084f5343" providerId="ADAL" clId="{6F0C3467-6685-48DF-BC72-EA63BD7107CF}" dt="2021-06-24T17:33:30.364" v="5110" actId="478"/>
          <ac:spMkLst>
            <pc:docMk/>
            <pc:sldMk cId="3158977434" sldId="2147308085"/>
            <ac:spMk id="35" creationId="{33138047-0162-4E18-93E1-3DF32066301C}"/>
          </ac:spMkLst>
        </pc:spChg>
        <pc:spChg chg="mod">
          <ac:chgData name="Mehrotra, Shreya" userId="44dd466f-0ad1-4a21-8567-c932084f5343" providerId="ADAL" clId="{6F0C3467-6685-48DF-BC72-EA63BD7107CF}" dt="2021-06-24T17:34:23.184" v="5114" actId="207"/>
          <ac:spMkLst>
            <pc:docMk/>
            <pc:sldMk cId="3158977434" sldId="2147308085"/>
            <ac:spMk id="36" creationId="{20378D7F-5C8B-4DB7-8F5A-732E1EF04FF7}"/>
          </ac:spMkLst>
        </pc:spChg>
        <pc:spChg chg="mod">
          <ac:chgData name="Mehrotra, Shreya" userId="44dd466f-0ad1-4a21-8567-c932084f5343" providerId="ADAL" clId="{6F0C3467-6685-48DF-BC72-EA63BD7107CF}" dt="2021-06-24T17:34:31.387" v="5115" actId="207"/>
          <ac:spMkLst>
            <pc:docMk/>
            <pc:sldMk cId="3158977434" sldId="2147308085"/>
            <ac:spMk id="37" creationId="{17151E7A-E6E1-4767-928A-E40EC1FE73F5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8" creationId="{74DCE654-EB93-4DA9-86D9-472B0E5BD1B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39" creationId="{325B3F2F-D37C-4D21-A1CD-28D5C9FDFA5A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1" creationId="{2E2EEE3F-53E0-42CF-964E-4421F838F55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2" creationId="{08D8D60E-2A2A-40C5-9E56-AE867933B8B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3" creationId="{957C1760-138C-4A3E-9AD5-F4C1014B383F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4" creationId="{23471A1A-20CB-4B89-BC74-B100B749CC4C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5" creationId="{4C68B79A-A409-4F35-AE8B-2D5AA860A301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6" creationId="{9A8D8CF4-0FD2-4C1E-BCCA-76B44C41EBBE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7" creationId="{7AEB4DA1-10A8-45C1-99B1-35CAC3166AB7}"/>
          </ac:spMkLst>
        </pc:spChg>
        <pc:spChg chg="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8" creationId="{71A9A5DD-45A1-4916-A590-E4A990FA49CA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49" creationId="{E56C648A-B89A-4CDC-9F60-A744D8408BCB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0" creationId="{BB488E92-7657-448E-ABD4-7A70F5D67D02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1" creationId="{C63B9591-D23F-45E1-8078-FED790990604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2" creationId="{D2BA57C4-4AAC-41B6-8B59-2F78F0AEE27F}"/>
          </ac:spMkLst>
        </pc:spChg>
        <pc:spChg chg="add mod">
          <ac:chgData name="Mehrotra, Shreya" userId="44dd466f-0ad1-4a21-8567-c932084f5343" providerId="ADAL" clId="{6F0C3467-6685-48DF-BC72-EA63BD7107CF}" dt="2021-06-24T17:33:37.759" v="5113" actId="478"/>
          <ac:spMkLst>
            <pc:docMk/>
            <pc:sldMk cId="3158977434" sldId="2147308085"/>
            <ac:spMk id="53" creationId="{E09E7BC8-7A91-4CE6-B5AB-DD1AEB119D3B}"/>
          </ac:spMkLst>
        </pc:spChg>
        <pc:spChg chg="add mod">
          <ac:chgData name="Mehrotra, Shreya" userId="44dd466f-0ad1-4a21-8567-c932084f5343" providerId="ADAL" clId="{6F0C3467-6685-48DF-BC72-EA63BD7107CF}" dt="2021-06-24T17:34:50.866" v="5117" actId="207"/>
          <ac:spMkLst>
            <pc:docMk/>
            <pc:sldMk cId="3158977434" sldId="2147308085"/>
            <ac:spMk id="54" creationId="{0F3385AC-793F-492D-8046-BDB2A4F33E5B}"/>
          </ac:spMkLst>
        </pc:spChg>
        <pc:grpChg chg="add 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4" creationId="{7721FB40-F8B9-4839-893A-0411E68C85FB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8" creationId="{CF26D787-4F60-41DE-8B36-80F3364048BB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9" creationId="{B5CD2568-5855-4227-9C45-298E2748F576}"/>
          </ac:grpSpMkLst>
        </pc:grpChg>
        <pc:grpChg chg="del mod">
          <ac:chgData name="Mehrotra, Shreya" userId="44dd466f-0ad1-4a21-8567-c932084f5343" providerId="ADAL" clId="{6F0C3467-6685-48DF-BC72-EA63BD7107CF}" dt="2021-06-24T17:33:27.940" v="5109" actId="478"/>
          <ac:grpSpMkLst>
            <pc:docMk/>
            <pc:sldMk cId="3158977434" sldId="2147308085"/>
            <ac:grpSpMk id="11" creationId="{19152720-B55B-4203-9030-1BFE00D3EBE7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14" creationId="{EF3259E0-E3DE-494D-9C06-F065DA3065A4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15" creationId="{1D289E06-9E1C-40D5-8942-D1E7F6A8521C}"/>
          </ac:grpSpMkLst>
        </pc:grpChg>
        <pc:grpChg chg="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27" creationId="{19F86E44-4638-4568-8891-7522F6DA9FEB}"/>
          </ac:grpSpMkLst>
        </pc:grpChg>
        <pc:grpChg chg="add 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40" creationId="{DD6BC3F8-696D-4AA7-9F44-D61B762690C4}"/>
          </ac:grpSpMkLst>
        </pc:grpChg>
        <pc:grpChg chg="add mod">
          <ac:chgData name="Mehrotra, Shreya" userId="44dd466f-0ad1-4a21-8567-c932084f5343" providerId="ADAL" clId="{6F0C3467-6685-48DF-BC72-EA63BD7107CF}" dt="2021-06-24T17:33:37.759" v="5113" actId="478"/>
          <ac:grpSpMkLst>
            <pc:docMk/>
            <pc:sldMk cId="3158977434" sldId="2147308085"/>
            <ac:grpSpMk id="55" creationId="{A141232D-5E1C-4140-8824-974745A3A4A8}"/>
          </ac:grpSpMkLst>
        </pc:grpChg>
      </pc:sldChg>
      <pc:sldChg chg="new del">
        <pc:chgData name="Mehrotra, Shreya" userId="44dd466f-0ad1-4a21-8567-c932084f5343" providerId="ADAL" clId="{6F0C3467-6685-48DF-BC72-EA63BD7107CF}" dt="2021-06-09T18:53:42.969" v="2743" actId="680"/>
        <pc:sldMkLst>
          <pc:docMk/>
          <pc:sldMk cId="414405968" sldId="2147308086"/>
        </pc:sldMkLst>
      </pc:sldChg>
      <pc:sldChg chg="new del ord">
        <pc:chgData name="Mehrotra, Shreya" userId="44dd466f-0ad1-4a21-8567-c932084f5343" providerId="ADAL" clId="{6F0C3467-6685-48DF-BC72-EA63BD7107CF}" dt="2021-06-09T18:49:18.163" v="2699" actId="47"/>
        <pc:sldMkLst>
          <pc:docMk/>
          <pc:sldMk cId="883947944" sldId="2147308086"/>
        </pc:sldMkLst>
      </pc:sldChg>
      <pc:sldChg chg="addSp delSp modSp new mod ord addCm delCm modCm modNotesTx">
        <pc:chgData name="Mehrotra, Shreya" userId="44dd466f-0ad1-4a21-8567-c932084f5343" providerId="ADAL" clId="{6F0C3467-6685-48DF-BC72-EA63BD7107CF}" dt="2021-07-07T18:59:50.240" v="6420"/>
        <pc:sldMkLst>
          <pc:docMk/>
          <pc:sldMk cId="3666778352" sldId="2147308086"/>
        </pc:sldMkLst>
        <pc:spChg chg="mod">
          <ac:chgData name="Mehrotra, Shreya" userId="44dd466f-0ad1-4a21-8567-c932084f5343" providerId="ADAL" clId="{6F0C3467-6685-48DF-BC72-EA63BD7107CF}" dt="2021-06-09T19:00:09.059" v="3031" actId="20577"/>
          <ac:spMkLst>
            <pc:docMk/>
            <pc:sldMk cId="3666778352" sldId="2147308086"/>
            <ac:spMk id="2" creationId="{3CEDF705-5A34-4B2B-BBA1-AEF4C6CD728B}"/>
          </ac:spMkLst>
        </pc:spChg>
        <pc:spChg chg="del mod">
          <ac:chgData name="Mehrotra, Shreya" userId="44dd466f-0ad1-4a21-8567-c932084f5343" providerId="ADAL" clId="{6F0C3467-6685-48DF-BC72-EA63BD7107CF}" dt="2021-06-09T18:54:04.790" v="2751" actId="3680"/>
          <ac:spMkLst>
            <pc:docMk/>
            <pc:sldMk cId="3666778352" sldId="2147308086"/>
            <ac:spMk id="3" creationId="{8B792BE8-FF5F-4A89-A0EF-9520B00A0231}"/>
          </ac:spMkLst>
        </pc:spChg>
        <pc:graphicFrameChg chg="add mod ord modGraphic">
          <ac:chgData name="Mehrotra, Shreya" userId="44dd466f-0ad1-4a21-8567-c932084f5343" providerId="ADAL" clId="{6F0C3467-6685-48DF-BC72-EA63BD7107CF}" dt="2021-06-24T19:20:51.083" v="5949" actId="1076"/>
          <ac:graphicFrameMkLst>
            <pc:docMk/>
            <pc:sldMk cId="3666778352" sldId="2147308086"/>
            <ac:graphicFrameMk id="4" creationId="{1FE66D58-2790-440E-8132-AEA0D7DD04EE}"/>
          </ac:graphicFrameMkLst>
        </pc:graphicFrameChg>
      </pc:sldChg>
      <pc:sldChg chg="modSp new mod">
        <pc:chgData name="Mehrotra, Shreya" userId="44dd466f-0ad1-4a21-8567-c932084f5343" providerId="ADAL" clId="{6F0C3467-6685-48DF-BC72-EA63BD7107CF}" dt="2021-06-09T19:11:36.863" v="3116" actId="20577"/>
        <pc:sldMkLst>
          <pc:docMk/>
          <pc:sldMk cId="3666700987" sldId="2147308087"/>
        </pc:sldMkLst>
        <pc:spChg chg="mod">
          <ac:chgData name="Mehrotra, Shreya" userId="44dd466f-0ad1-4a21-8567-c932084f5343" providerId="ADAL" clId="{6F0C3467-6685-48DF-BC72-EA63BD7107CF}" dt="2021-06-09T19:11:36.863" v="3116" actId="20577"/>
          <ac:spMkLst>
            <pc:docMk/>
            <pc:sldMk cId="3666700987" sldId="2147308087"/>
            <ac:spMk id="2" creationId="{8F1D6321-A46E-4A80-8971-826D958DE2FF}"/>
          </ac:spMkLst>
        </pc:spChg>
      </pc:sldChg>
      <pc:sldChg chg="addSp delSp modSp add del mod">
        <pc:chgData name="Mehrotra, Shreya" userId="44dd466f-0ad1-4a21-8567-c932084f5343" providerId="ADAL" clId="{6F0C3467-6685-48DF-BC72-EA63BD7107CF}" dt="2021-07-07T19:19:18.067" v="6637" actId="5793"/>
        <pc:sldMkLst>
          <pc:docMk/>
          <pc:sldMk cId="2581394767" sldId="2147308088"/>
        </pc:sldMkLst>
        <pc:spChg chg="mod">
          <ac:chgData name="Mehrotra, Shreya" userId="44dd466f-0ad1-4a21-8567-c932084f5343" providerId="ADAL" clId="{6F0C3467-6685-48DF-BC72-EA63BD7107CF}" dt="2021-07-07T19:19:18.067" v="6637" actId="5793"/>
          <ac:spMkLst>
            <pc:docMk/>
            <pc:sldMk cId="2581394767" sldId="2147308088"/>
            <ac:spMk id="2" creationId="{953E3ACA-F4A0-492A-B313-2EAE9C62A503}"/>
          </ac:spMkLst>
        </pc:spChg>
        <pc:spChg chg="del mod">
          <ac:chgData name="Mehrotra, Shreya" userId="44dd466f-0ad1-4a21-8567-c932084f5343" providerId="ADAL" clId="{6F0C3467-6685-48DF-BC72-EA63BD7107CF}" dt="2021-06-17T21:20:36.421" v="3918" actId="478"/>
          <ac:spMkLst>
            <pc:docMk/>
            <pc:sldMk cId="2581394767" sldId="2147308088"/>
            <ac:spMk id="3" creationId="{2733E52A-384B-4634-ACF1-B4C4D410ABB6}"/>
          </ac:spMkLst>
        </pc:spChg>
        <pc:spChg chg="add del mod">
          <ac:chgData name="Mehrotra, Shreya" userId="44dd466f-0ad1-4a21-8567-c932084f5343" providerId="ADAL" clId="{6F0C3467-6685-48DF-BC72-EA63BD7107CF}" dt="2021-06-17T21:20:02.163" v="3905" actId="478"/>
          <ac:spMkLst>
            <pc:docMk/>
            <pc:sldMk cId="2581394767" sldId="2147308088"/>
            <ac:spMk id="4" creationId="{3CD5F121-388C-4F0A-A3F8-EE3ACAB592A6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6" creationId="{8ABCA5D7-64B7-42C5-A27F-88CCED63274B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7" creationId="{C47E9A7A-24B1-4B43-A51D-39F8E57034D1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8" creationId="{6F9B06CB-1A41-4A19-A593-05AFF55D8351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9" creationId="{49A93C53-948A-44E1-86C5-A3CE2E462AF0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0" creationId="{3CC98BDD-5EED-4A54-A2DB-C5EA9BDF95B3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1" creationId="{E1587A55-88E7-4DA0-B01E-C2719FDDEFEC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2" creationId="{19B740F9-6FD7-4A78-8D74-CF41DB541A84}"/>
          </ac:spMkLst>
        </pc:spChg>
        <pc:spChg chg="mod">
          <ac:chgData name="Mehrotra, Shreya" userId="44dd466f-0ad1-4a21-8567-c932084f5343" providerId="ADAL" clId="{6F0C3467-6685-48DF-BC72-EA63BD7107CF}" dt="2021-06-17T20:42:29.115" v="3730" actId="404"/>
          <ac:spMkLst>
            <pc:docMk/>
            <pc:sldMk cId="2581394767" sldId="2147308088"/>
            <ac:spMk id="13" creationId="{97D3256D-6786-4BE9-9EA3-8EF9F3209F97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4" creationId="{952AF6B5-D643-494E-8623-6ED214A213C9}"/>
          </ac:spMkLst>
        </pc:spChg>
        <pc:spChg chg="mod">
          <ac:chgData name="Mehrotra, Shreya" userId="44dd466f-0ad1-4a21-8567-c932084f5343" providerId="ADAL" clId="{6F0C3467-6685-48DF-BC72-EA63BD7107CF}" dt="2021-06-17T20:42:29.672" v="3734" actId="404"/>
          <ac:spMkLst>
            <pc:docMk/>
            <pc:sldMk cId="2581394767" sldId="2147308088"/>
            <ac:spMk id="15" creationId="{E011A8B4-A30D-4586-99CA-6991D14265B2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18" creationId="{88600B0C-83B6-4369-831C-876C42CDB905}"/>
          </ac:spMkLst>
        </pc:spChg>
        <pc:spChg chg="mod">
          <ac:chgData name="Mehrotra, Shreya" userId="44dd466f-0ad1-4a21-8567-c932084f5343" providerId="ADAL" clId="{6F0C3467-6685-48DF-BC72-EA63BD7107CF}" dt="2021-06-17T20:42:28.526" v="3727" actId="404"/>
          <ac:spMkLst>
            <pc:docMk/>
            <pc:sldMk cId="2581394767" sldId="2147308088"/>
            <ac:spMk id="19" creationId="{36D7BF4D-296E-4DF6-ADFC-601D9AAE4445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0" creationId="{B452BF4C-F3BE-465F-BBF2-D82D332CD207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1" creationId="{E200FE69-B9F7-42A9-82CA-2C62B118D288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2" creationId="{55D59050-2E9B-48AA-92CE-7C4659D6088D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3" creationId="{70E7A6F7-7904-47B9-BA94-ECA88C77480F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6" creationId="{89A569FF-AA25-4C11-9D33-61FA4E2122E2}"/>
          </ac:spMkLst>
        </pc:spChg>
        <pc:spChg chg="mod">
          <ac:chgData name="Mehrotra, Shreya" userId="44dd466f-0ad1-4a21-8567-c932084f5343" providerId="ADAL" clId="{6F0C3467-6685-48DF-BC72-EA63BD7107CF}" dt="2021-06-17T20:42:27.356" v="3724" actId="404"/>
          <ac:spMkLst>
            <pc:docMk/>
            <pc:sldMk cId="2581394767" sldId="2147308088"/>
            <ac:spMk id="28" creationId="{06DC7B7C-97DF-446D-9F08-2458A4466E15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29" creationId="{9D641339-F57F-4290-912E-6595FBBA01C8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30" creationId="{F32EC942-9ADD-41DE-AE42-4198A5EBA42A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31" creationId="{8E95CBC2-3E52-44CF-9FCA-9141632BE3A6}"/>
          </ac:spMkLst>
        </pc:spChg>
        <pc:spChg chg="mod">
          <ac:chgData name="Mehrotra, Shreya" userId="44dd466f-0ad1-4a21-8567-c932084f5343" providerId="ADAL" clId="{6F0C3467-6685-48DF-BC72-EA63BD7107CF}" dt="2021-06-17T20:42:26.911" v="3723" actId="1076"/>
          <ac:spMkLst>
            <pc:docMk/>
            <pc:sldMk cId="2581394767" sldId="2147308088"/>
            <ac:spMk id="33" creationId="{CA647878-FC35-4F9E-A798-07B2BD0593E5}"/>
          </ac:spMkLst>
        </pc:spChg>
        <pc:spChg chg="mod">
          <ac:chgData name="Mehrotra, Shreya" userId="44dd466f-0ad1-4a21-8567-c932084f5343" providerId="ADAL" clId="{6F0C3467-6685-48DF-BC72-EA63BD7107CF}" dt="2021-06-17T20:42:30.656" v="3738" actId="404"/>
          <ac:spMkLst>
            <pc:docMk/>
            <pc:sldMk cId="2581394767" sldId="2147308088"/>
            <ac:spMk id="34" creationId="{2EB00901-6531-4836-89B1-387DA255E5A5}"/>
          </ac:spMkLst>
        </pc:spChg>
        <pc:spChg chg="add del mod">
          <ac:chgData name="Mehrotra, Shreya" userId="44dd466f-0ad1-4a21-8567-c932084f5343" providerId="ADAL" clId="{6F0C3467-6685-48DF-BC72-EA63BD7107CF}" dt="2021-06-17T20:42:26.030" v="3721" actId="478"/>
          <ac:spMkLst>
            <pc:docMk/>
            <pc:sldMk cId="2581394767" sldId="2147308088"/>
            <ac:spMk id="36" creationId="{BB5700B5-902D-4DFD-88C8-D8D12FF15A11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38" creationId="{1B8CE6D7-0992-4C99-852B-6043026AD493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39" creationId="{30C8EC63-E380-4FAD-BB20-6F7372ACAD7D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0" creationId="{F590D616-EC0E-40F8-B02F-BAB4879162A7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1" creationId="{6D8FC2B8-5157-4392-AFF4-6030CF31D235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2" creationId="{889BB35C-283C-4482-8B6E-0DB6C8570615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3" creationId="{BD2DCE82-6F9F-439B-8BC2-C2E4D84DC9F5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4" creationId="{C020D032-3F0F-4036-AF0F-5D91D64B3091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5" creationId="{B6547F3A-0281-45CC-8990-405F93B2CF93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6" creationId="{385785D1-DC5B-4208-AE2C-12BA9A371264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47" creationId="{AA60B5D4-015F-48FB-98DB-F1567A5D6E5B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0" creationId="{B12D0D38-B1CC-4BBA-A345-D417E695D983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1" creationId="{692DE79A-D336-457F-B22D-D2AC263880FF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2" creationId="{AB44B66F-B91B-4EE6-8804-82FCA6B6EBE6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3" creationId="{537E6F50-56AB-4802-B4BA-15EF0EFC4C66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4" creationId="{B0D85339-A4A0-46CE-8FE2-E70E9BFF5B64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5" creationId="{FD53EB18-2C55-445B-AAA3-ECEE1208A5D6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58" creationId="{0B9E24DC-0213-480F-BF2C-F3CAB03B7B98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0" creationId="{411FCEFC-FCE4-47F0-98DF-D8DF7F7D7EA8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1" creationId="{DBC6E8B6-A321-4A6E-9417-88EBF9FBE02B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2" creationId="{8C09BB1B-5021-4CD3-806F-2515F9D1CB7F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3" creationId="{C26664D7-65A4-4DD6-AF33-256E6A13C77D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5" creationId="{232123F3-C9A3-4BAE-88D6-1AE02DE589AD}"/>
          </ac:spMkLst>
        </pc:spChg>
        <pc:spChg chg="mod">
          <ac:chgData name="Mehrotra, Shreya" userId="44dd466f-0ad1-4a21-8567-c932084f5343" providerId="ADAL" clId="{6F0C3467-6685-48DF-BC72-EA63BD7107CF}" dt="2021-06-17T20:42:41.052" v="3741" actId="1076"/>
          <ac:spMkLst>
            <pc:docMk/>
            <pc:sldMk cId="2581394767" sldId="2147308088"/>
            <ac:spMk id="66" creationId="{78936F3D-F4DA-46AD-86BB-7CBE0DC8AC5A}"/>
          </ac:spMkLst>
        </pc:spChg>
        <pc:spChg chg="add del mod">
          <ac:chgData name="Mehrotra, Shreya" userId="44dd466f-0ad1-4a21-8567-c932084f5343" providerId="ADAL" clId="{6F0C3467-6685-48DF-BC72-EA63BD7107CF}" dt="2021-06-17T21:20:03.774" v="3906" actId="478"/>
          <ac:spMkLst>
            <pc:docMk/>
            <pc:sldMk cId="2581394767" sldId="2147308088"/>
            <ac:spMk id="68" creationId="{F134E349-5BE3-420B-B1F5-E38E150D1226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0" creationId="{6F7D778B-2BC9-41B5-A5A4-EBA1A4D5DEE2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1" creationId="{B1BB2B75-D27C-4EE0-9CB0-31BEC9555D1F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2" creationId="{2B794A9A-0F05-4EBF-8936-D55F8BA314F1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3" creationId="{97124796-9820-4CC8-8617-D3F4E3D79D6D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4" creationId="{FA239AE8-AE1D-479A-A28A-C95ED5D766A7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5" creationId="{78545736-2450-4185-8FA4-A74B17904147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6" creationId="{C549A628-BDA1-4A4B-B1D5-05D0048D7F37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7" creationId="{82BDF24D-FC4A-4C83-9DBE-961B9ED86D7F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8" creationId="{0B84E031-7A8C-4223-9675-C43C77CA3C1B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79" creationId="{387D80AE-BF11-49C0-9A37-C8319F7BD689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2" creationId="{2977D4B8-BF3C-42DB-A1F1-526C6D644583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3" creationId="{DA77A692-2894-4A17-87D0-62898276F11A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4" creationId="{49DD5754-9C4F-4689-8C91-17853A6CB986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5" creationId="{8C0FAB17-4E72-47DA-98C1-57C5D43722F4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6" creationId="{D7B6B9BA-3DD7-4C7B-9269-7ACC21B3E83B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87" creationId="{F8272AF1-4451-404E-8627-D40D78E9A40A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0" creationId="{0FA8B62C-92BD-4074-A695-273CCD5B1581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1" creationId="{0F571236-34C4-433A-82FA-3961044F5DD3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2" creationId="{7BDE3609-E86A-4A79-92C2-6A37E505E935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3" creationId="{8C75316B-7E73-48E2-AB74-32B1C0AB5D02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4" creationId="{6D7C5AD6-ABE9-4635-A105-219217583892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6" creationId="{0F46B059-D19B-444C-87CE-733E341F04D0}"/>
          </ac:spMkLst>
        </pc:spChg>
        <pc:spChg chg="mod">
          <ac:chgData name="Mehrotra, Shreya" userId="44dd466f-0ad1-4a21-8567-c932084f5343" providerId="ADAL" clId="{6F0C3467-6685-48DF-BC72-EA63BD7107CF}" dt="2021-06-17T21:20:39.551" v="3920" actId="1076"/>
          <ac:spMkLst>
            <pc:docMk/>
            <pc:sldMk cId="2581394767" sldId="2147308088"/>
            <ac:spMk id="97" creationId="{C8B7B756-29EA-46BC-AE8C-D4CF43FB00A1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99" creationId="{032D633E-0360-4814-958C-863E3BA14761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0" creationId="{33F016AA-4E97-4F4A-9E98-C0B15A00D5A9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1" creationId="{5D047CC8-3B23-4691-A328-8CB812A61CB0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2" creationId="{27C9C994-7039-461A-9E62-07D06CDEF09C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3" creationId="{C2D10173-B080-47A9-86DA-E3A4A3DA9BCA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04" creationId="{A978D5A4-3DE1-45F4-AD0A-34B44CE5EA5A}"/>
          </ac:spMkLst>
        </pc:spChg>
        <pc:spChg chg="mod">
          <ac:chgData name="Mehrotra, Shreya" userId="44dd466f-0ad1-4a21-8567-c932084f5343" providerId="ADAL" clId="{6F0C3467-6685-48DF-BC72-EA63BD7107CF}" dt="2021-06-17T21:26:32.854" v="3984" actId="403"/>
          <ac:spMkLst>
            <pc:docMk/>
            <pc:sldMk cId="2581394767" sldId="2147308088"/>
            <ac:spMk id="105" creationId="{FAEEB065-9F96-460A-8D49-9B091A96217C}"/>
          </ac:spMkLst>
        </pc:spChg>
        <pc:spChg chg="mod">
          <ac:chgData name="Mehrotra, Shreya" userId="44dd466f-0ad1-4a21-8567-c932084f5343" providerId="ADAL" clId="{6F0C3467-6685-48DF-BC72-EA63BD7107CF}" dt="2021-06-17T21:26:54.658" v="3989" actId="403"/>
          <ac:spMkLst>
            <pc:docMk/>
            <pc:sldMk cId="2581394767" sldId="2147308088"/>
            <ac:spMk id="106" creationId="{EC40FEC4-70F8-4BAE-BE32-DFAB7667A1C0}"/>
          </ac:spMkLst>
        </pc:spChg>
        <pc:spChg chg="mod">
          <ac:chgData name="Mehrotra, Shreya" userId="44dd466f-0ad1-4a21-8567-c932084f5343" providerId="ADAL" clId="{6F0C3467-6685-48DF-BC72-EA63BD7107CF}" dt="2021-06-17T21:26:43.483" v="3986" actId="403"/>
          <ac:spMkLst>
            <pc:docMk/>
            <pc:sldMk cId="2581394767" sldId="2147308088"/>
            <ac:spMk id="107" creationId="{B5C1D757-9BE8-47BA-8189-7BE96355BAF5}"/>
          </ac:spMkLst>
        </pc:spChg>
        <pc:spChg chg="mod">
          <ac:chgData name="Mehrotra, Shreya" userId="44dd466f-0ad1-4a21-8567-c932084f5343" providerId="ADAL" clId="{6F0C3467-6685-48DF-BC72-EA63BD7107CF}" dt="2021-06-17T21:26:51.267" v="3988" actId="403"/>
          <ac:spMkLst>
            <pc:docMk/>
            <pc:sldMk cId="2581394767" sldId="2147308088"/>
            <ac:spMk id="108" creationId="{A3CC1154-9349-432D-BB97-8AFFC5588F47}"/>
          </ac:spMkLst>
        </pc:spChg>
        <pc:spChg chg="mod">
          <ac:chgData name="Mehrotra, Shreya" userId="44dd466f-0ad1-4a21-8567-c932084f5343" providerId="ADAL" clId="{6F0C3467-6685-48DF-BC72-EA63BD7107CF}" dt="2021-06-17T21:26:30.455" v="3983" actId="403"/>
          <ac:spMkLst>
            <pc:docMk/>
            <pc:sldMk cId="2581394767" sldId="2147308088"/>
            <ac:spMk id="111" creationId="{4E0C4F60-64AD-45AA-9F62-D08F9C164BF9}"/>
          </ac:spMkLst>
        </pc:spChg>
        <pc:spChg chg="mod">
          <ac:chgData name="Mehrotra, Shreya" userId="44dd466f-0ad1-4a21-8567-c932084f5343" providerId="ADAL" clId="{6F0C3467-6685-48DF-BC72-EA63BD7107CF}" dt="2021-06-17T21:26:56.930" v="3990" actId="403"/>
          <ac:spMkLst>
            <pc:docMk/>
            <pc:sldMk cId="2581394767" sldId="2147308088"/>
            <ac:spMk id="112" creationId="{BD836DB0-4ACD-44BD-B148-5D992E379749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13" creationId="{679E0FA9-1BF6-40B1-ABBB-04B2022256FB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14" creationId="{43332042-515D-4331-82BD-D3361BF9BAD2}"/>
          </ac:spMkLst>
        </pc:spChg>
        <pc:spChg chg="mod">
          <ac:chgData name="Mehrotra, Shreya" userId="44dd466f-0ad1-4a21-8567-c932084f5343" providerId="ADAL" clId="{6F0C3467-6685-48DF-BC72-EA63BD7107CF}" dt="2021-06-17T21:26:59.939" v="3991" actId="403"/>
          <ac:spMkLst>
            <pc:docMk/>
            <pc:sldMk cId="2581394767" sldId="2147308088"/>
            <ac:spMk id="115" creationId="{307B4B96-F068-4586-974C-41F0F9B4AED9}"/>
          </ac:spMkLst>
        </pc:spChg>
        <pc:spChg chg="mod">
          <ac:chgData name="Mehrotra, Shreya" userId="44dd466f-0ad1-4a21-8567-c932084f5343" providerId="ADAL" clId="{6F0C3467-6685-48DF-BC72-EA63BD7107CF}" dt="2021-06-17T21:26:35.488" v="3985" actId="403"/>
          <ac:spMkLst>
            <pc:docMk/>
            <pc:sldMk cId="2581394767" sldId="2147308088"/>
            <ac:spMk id="116" creationId="{D38EEA6D-6574-41BB-B9CA-BE8E797BFF37}"/>
          </ac:spMkLst>
        </pc:spChg>
        <pc:spChg chg="mod">
          <ac:chgData name="Mehrotra, Shreya" userId="44dd466f-0ad1-4a21-8567-c932084f5343" providerId="ADAL" clId="{6F0C3467-6685-48DF-BC72-EA63BD7107CF}" dt="2021-06-17T21:26:19.502" v="3982" actId="403"/>
          <ac:spMkLst>
            <pc:docMk/>
            <pc:sldMk cId="2581394767" sldId="2147308088"/>
            <ac:spMk id="119" creationId="{D16D8681-0FD8-4FE7-A93D-6A665584382C}"/>
          </ac:spMkLst>
        </pc:spChg>
        <pc:spChg chg="mod">
          <ac:chgData name="Mehrotra, Shreya" userId="44dd466f-0ad1-4a21-8567-c932084f5343" providerId="ADAL" clId="{6F0C3467-6685-48DF-BC72-EA63BD7107CF}" dt="2021-06-17T21:27:07.427" v="3993" actId="403"/>
          <ac:spMkLst>
            <pc:docMk/>
            <pc:sldMk cId="2581394767" sldId="2147308088"/>
            <ac:spMk id="120" creationId="{60A2BA0F-EA27-48A8-8D74-0B3D507E97F5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1" creationId="{C07F5F59-CF92-4826-9264-BD9C5A9D243B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2" creationId="{9F7CB982-DBD3-43E6-8843-EE86B2FEFBE4}"/>
          </ac:spMkLst>
        </pc:spChg>
        <pc:spChg chg="del mod">
          <ac:chgData name="Mehrotra, Shreya" userId="44dd466f-0ad1-4a21-8567-c932084f5343" providerId="ADAL" clId="{6F0C3467-6685-48DF-BC72-EA63BD7107CF}" dt="2021-06-17T21:22:24.028" v="3936" actId="478"/>
          <ac:spMkLst>
            <pc:docMk/>
            <pc:sldMk cId="2581394767" sldId="2147308088"/>
            <ac:spMk id="123" creationId="{593C94AB-36B2-4B53-9D42-058C9B229D4F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5" creationId="{9FF7C027-8A29-4B09-B1D5-7CE4AFB2414F}"/>
          </ac:spMkLst>
        </pc:spChg>
        <pc:spChg chg="mod">
          <ac:chgData name="Mehrotra, Shreya" userId="44dd466f-0ad1-4a21-8567-c932084f5343" providerId="ADAL" clId="{6F0C3467-6685-48DF-BC72-EA63BD7107CF}" dt="2021-06-17T21:25:56.407" v="3976" actId="1076"/>
          <ac:spMkLst>
            <pc:docMk/>
            <pc:sldMk cId="2581394767" sldId="2147308088"/>
            <ac:spMk id="126" creationId="{D4A65025-0E50-44BF-8983-13CE42BB3E40}"/>
          </ac:spMkLst>
        </pc:spChg>
        <pc:grpChg chg="add del mod">
          <ac:chgData name="Mehrotra, Shreya" userId="44dd466f-0ad1-4a21-8567-c932084f5343" providerId="ADAL" clId="{6F0C3467-6685-48DF-BC72-EA63BD7107CF}" dt="2021-06-17T20:42:37.286" v="3739" actId="478"/>
          <ac:grpSpMkLst>
            <pc:docMk/>
            <pc:sldMk cId="2581394767" sldId="2147308088"/>
            <ac:grpSpMk id="5" creationId="{8B1EA5AA-EC3A-4B06-8C69-CB13E7101237}"/>
          </ac:grpSpMkLst>
        </pc:grpChg>
        <pc:grpChg chg="mod">
          <ac:chgData name="Mehrotra, Shreya" userId="44dd466f-0ad1-4a21-8567-c932084f5343" providerId="ADAL" clId="{6F0C3467-6685-48DF-BC72-EA63BD7107CF}" dt="2021-06-17T20:42:26.911" v="3723" actId="1076"/>
          <ac:grpSpMkLst>
            <pc:docMk/>
            <pc:sldMk cId="2581394767" sldId="2147308088"/>
            <ac:grpSpMk id="16" creationId="{BC242C2E-A590-44C3-96A6-F7C76A890BFB}"/>
          </ac:grpSpMkLst>
        </pc:grpChg>
        <pc:grpChg chg="mod">
          <ac:chgData name="Mehrotra, Shreya" userId="44dd466f-0ad1-4a21-8567-c932084f5343" providerId="ADAL" clId="{6F0C3467-6685-48DF-BC72-EA63BD7107CF}" dt="2021-06-17T20:42:26.911" v="3723" actId="1076"/>
          <ac:grpSpMkLst>
            <pc:docMk/>
            <pc:sldMk cId="2581394767" sldId="2147308088"/>
            <ac:grpSpMk id="17" creationId="{45887571-7120-49EC-8245-7B6F8BE65D34}"/>
          </ac:grpSpMkLst>
        </pc:grpChg>
        <pc:grpChg chg="mod">
          <ac:chgData name="Mehrotra, Shreya" userId="44dd466f-0ad1-4a21-8567-c932084f5343" providerId="ADAL" clId="{6F0C3467-6685-48DF-BC72-EA63BD7107CF}" dt="2021-06-17T20:42:26.911" v="3723" actId="1076"/>
          <ac:grpSpMkLst>
            <pc:docMk/>
            <pc:sldMk cId="2581394767" sldId="2147308088"/>
            <ac:grpSpMk id="24" creationId="{F2F34220-4F96-4A36-9FB4-8C991938AA2A}"/>
          </ac:grpSpMkLst>
        </pc:grpChg>
        <pc:grpChg chg="add del mod">
          <ac:chgData name="Mehrotra, Shreya" userId="44dd466f-0ad1-4a21-8567-c932084f5343" providerId="ADAL" clId="{6F0C3467-6685-48DF-BC72-EA63BD7107CF}" dt="2021-06-17T20:42:58.212" v="3742" actId="478"/>
          <ac:grpSpMkLst>
            <pc:docMk/>
            <pc:sldMk cId="2581394767" sldId="2147308088"/>
            <ac:grpSpMk id="37" creationId="{A57ADC40-AE2B-4775-93B8-1F8082105B0D}"/>
          </ac:grpSpMkLst>
        </pc:grpChg>
        <pc:grpChg chg="mod">
          <ac:chgData name="Mehrotra, Shreya" userId="44dd466f-0ad1-4a21-8567-c932084f5343" providerId="ADAL" clId="{6F0C3467-6685-48DF-BC72-EA63BD7107CF}" dt="2021-06-17T20:42:41.052" v="3741" actId="1076"/>
          <ac:grpSpMkLst>
            <pc:docMk/>
            <pc:sldMk cId="2581394767" sldId="2147308088"/>
            <ac:grpSpMk id="48" creationId="{92E34D5E-92A2-404D-869F-ABE9E209FE68}"/>
          </ac:grpSpMkLst>
        </pc:grpChg>
        <pc:grpChg chg="mod">
          <ac:chgData name="Mehrotra, Shreya" userId="44dd466f-0ad1-4a21-8567-c932084f5343" providerId="ADAL" clId="{6F0C3467-6685-48DF-BC72-EA63BD7107CF}" dt="2021-06-17T20:42:41.052" v="3741" actId="1076"/>
          <ac:grpSpMkLst>
            <pc:docMk/>
            <pc:sldMk cId="2581394767" sldId="2147308088"/>
            <ac:grpSpMk id="49" creationId="{6952409A-B3DB-4F0B-96BD-341F4FEDA0BD}"/>
          </ac:grpSpMkLst>
        </pc:grpChg>
        <pc:grpChg chg="mod">
          <ac:chgData name="Mehrotra, Shreya" userId="44dd466f-0ad1-4a21-8567-c932084f5343" providerId="ADAL" clId="{6F0C3467-6685-48DF-BC72-EA63BD7107CF}" dt="2021-06-17T20:42:41.052" v="3741" actId="1076"/>
          <ac:grpSpMkLst>
            <pc:docMk/>
            <pc:sldMk cId="2581394767" sldId="2147308088"/>
            <ac:grpSpMk id="56" creationId="{BC80C964-0583-4A2C-9760-4EE55C77EFA8}"/>
          </ac:grpSpMkLst>
        </pc:grpChg>
        <pc:grpChg chg="add del mod">
          <ac:chgData name="Mehrotra, Shreya" userId="44dd466f-0ad1-4a21-8567-c932084f5343" providerId="ADAL" clId="{6F0C3467-6685-48DF-BC72-EA63BD7107CF}" dt="2021-06-17T21:20:57.893" v="3921" actId="478"/>
          <ac:grpSpMkLst>
            <pc:docMk/>
            <pc:sldMk cId="2581394767" sldId="2147308088"/>
            <ac:grpSpMk id="69" creationId="{9E6B608D-7D7B-4903-93A8-2DFD123A0F0E}"/>
          </ac:grpSpMkLst>
        </pc:grpChg>
        <pc:grpChg chg="mod">
          <ac:chgData name="Mehrotra, Shreya" userId="44dd466f-0ad1-4a21-8567-c932084f5343" providerId="ADAL" clId="{6F0C3467-6685-48DF-BC72-EA63BD7107CF}" dt="2021-06-17T21:20:39.551" v="3920" actId="1076"/>
          <ac:grpSpMkLst>
            <pc:docMk/>
            <pc:sldMk cId="2581394767" sldId="2147308088"/>
            <ac:grpSpMk id="80" creationId="{F4B85F2C-99B5-4EBB-83C1-600F86EAA0F8}"/>
          </ac:grpSpMkLst>
        </pc:grpChg>
        <pc:grpChg chg="mod">
          <ac:chgData name="Mehrotra, Shreya" userId="44dd466f-0ad1-4a21-8567-c932084f5343" providerId="ADAL" clId="{6F0C3467-6685-48DF-BC72-EA63BD7107CF}" dt="2021-06-17T21:20:39.551" v="3920" actId="1076"/>
          <ac:grpSpMkLst>
            <pc:docMk/>
            <pc:sldMk cId="2581394767" sldId="2147308088"/>
            <ac:grpSpMk id="81" creationId="{C5A3F24A-BE51-4C52-AFAA-47D3A82310BF}"/>
          </ac:grpSpMkLst>
        </pc:grpChg>
        <pc:grpChg chg="mod">
          <ac:chgData name="Mehrotra, Shreya" userId="44dd466f-0ad1-4a21-8567-c932084f5343" providerId="ADAL" clId="{6F0C3467-6685-48DF-BC72-EA63BD7107CF}" dt="2021-06-17T21:20:39.551" v="3920" actId="1076"/>
          <ac:grpSpMkLst>
            <pc:docMk/>
            <pc:sldMk cId="2581394767" sldId="2147308088"/>
            <ac:grpSpMk id="88" creationId="{6BB54C56-6FB9-4015-B57B-7FDA21A2CD09}"/>
          </ac:grpSpMkLst>
        </pc:grpChg>
        <pc:grpChg chg="add mod">
          <ac:chgData name="Mehrotra, Shreya" userId="44dd466f-0ad1-4a21-8567-c932084f5343" providerId="ADAL" clId="{6F0C3467-6685-48DF-BC72-EA63BD7107CF}" dt="2021-06-17T21:25:56.407" v="3976" actId="1076"/>
          <ac:grpSpMkLst>
            <pc:docMk/>
            <pc:sldMk cId="2581394767" sldId="2147308088"/>
            <ac:grpSpMk id="98" creationId="{2E863FA2-08DA-49ED-927B-9539FA29CB13}"/>
          </ac:grpSpMkLst>
        </pc:grpChg>
        <pc:grpChg chg="mod">
          <ac:chgData name="Mehrotra, Shreya" userId="44dd466f-0ad1-4a21-8567-c932084f5343" providerId="ADAL" clId="{6F0C3467-6685-48DF-BC72-EA63BD7107CF}" dt="2021-06-17T21:25:56.407" v="3976" actId="1076"/>
          <ac:grpSpMkLst>
            <pc:docMk/>
            <pc:sldMk cId="2581394767" sldId="2147308088"/>
            <ac:grpSpMk id="109" creationId="{A36D8365-DC53-41E3-81A7-CAB84F6EA5FB}"/>
          </ac:grpSpMkLst>
        </pc:grpChg>
        <pc:grpChg chg="del mod">
          <ac:chgData name="Mehrotra, Shreya" userId="44dd466f-0ad1-4a21-8567-c932084f5343" providerId="ADAL" clId="{6F0C3467-6685-48DF-BC72-EA63BD7107CF}" dt="2021-06-17T21:22:22.755" v="3935" actId="478"/>
          <ac:grpSpMkLst>
            <pc:docMk/>
            <pc:sldMk cId="2581394767" sldId="2147308088"/>
            <ac:grpSpMk id="110" creationId="{A706D093-9536-490B-BA93-8070ADE852B2}"/>
          </ac:grpSpMkLst>
        </pc:grpChg>
        <pc:grpChg chg="mod">
          <ac:chgData name="Mehrotra, Shreya" userId="44dd466f-0ad1-4a21-8567-c932084f5343" providerId="ADAL" clId="{6F0C3467-6685-48DF-BC72-EA63BD7107CF}" dt="2021-06-17T21:25:56.407" v="3976" actId="1076"/>
          <ac:grpSpMkLst>
            <pc:docMk/>
            <pc:sldMk cId="2581394767" sldId="2147308088"/>
            <ac:grpSpMk id="117" creationId="{8BA8992E-7BB9-4D3E-95BE-F3FA85A58DDC}"/>
          </ac:grpSpMkLst>
        </pc:grpChg>
        <pc:picChg chg="mod">
          <ac:chgData name="Mehrotra, Shreya" userId="44dd466f-0ad1-4a21-8567-c932084f5343" providerId="ADAL" clId="{6F0C3467-6685-48DF-BC72-EA63BD7107CF}" dt="2021-06-17T20:42:26.911" v="3723" actId="1076"/>
          <ac:picMkLst>
            <pc:docMk/>
            <pc:sldMk cId="2581394767" sldId="2147308088"/>
            <ac:picMk id="25" creationId="{31D06DF6-F0A4-46EF-B75D-F36DFB371619}"/>
          </ac:picMkLst>
        </pc:picChg>
        <pc:picChg chg="mod">
          <ac:chgData name="Mehrotra, Shreya" userId="44dd466f-0ad1-4a21-8567-c932084f5343" providerId="ADAL" clId="{6F0C3467-6685-48DF-BC72-EA63BD7107CF}" dt="2021-06-17T20:42:26.911" v="3723" actId="1076"/>
          <ac:picMkLst>
            <pc:docMk/>
            <pc:sldMk cId="2581394767" sldId="2147308088"/>
            <ac:picMk id="27" creationId="{AF3BB5B6-2475-4959-B806-6EEBEF21BABE}"/>
          </ac:picMkLst>
        </pc:picChg>
        <pc:picChg chg="mod">
          <ac:chgData name="Mehrotra, Shreya" userId="44dd466f-0ad1-4a21-8567-c932084f5343" providerId="ADAL" clId="{6F0C3467-6685-48DF-BC72-EA63BD7107CF}" dt="2021-06-17T20:42:26.911" v="3723" actId="1076"/>
          <ac:picMkLst>
            <pc:docMk/>
            <pc:sldMk cId="2581394767" sldId="2147308088"/>
            <ac:picMk id="32" creationId="{E4F3AD48-DC3A-447B-9F47-B07645B9A12E}"/>
          </ac:picMkLst>
        </pc:picChg>
        <pc:picChg chg="mod">
          <ac:chgData name="Mehrotra, Shreya" userId="44dd466f-0ad1-4a21-8567-c932084f5343" providerId="ADAL" clId="{6F0C3467-6685-48DF-BC72-EA63BD7107CF}" dt="2021-06-17T20:42:41.052" v="3741" actId="1076"/>
          <ac:picMkLst>
            <pc:docMk/>
            <pc:sldMk cId="2581394767" sldId="2147308088"/>
            <ac:picMk id="57" creationId="{405E4065-CCA6-4466-932F-074ABB35601F}"/>
          </ac:picMkLst>
        </pc:picChg>
        <pc:picChg chg="mod">
          <ac:chgData name="Mehrotra, Shreya" userId="44dd466f-0ad1-4a21-8567-c932084f5343" providerId="ADAL" clId="{6F0C3467-6685-48DF-BC72-EA63BD7107CF}" dt="2021-06-17T20:42:41.052" v="3741" actId="1076"/>
          <ac:picMkLst>
            <pc:docMk/>
            <pc:sldMk cId="2581394767" sldId="2147308088"/>
            <ac:picMk id="59" creationId="{2BE0BC5D-6D78-4223-8070-0E32D352E705}"/>
          </ac:picMkLst>
        </pc:picChg>
        <pc:picChg chg="mod">
          <ac:chgData name="Mehrotra, Shreya" userId="44dd466f-0ad1-4a21-8567-c932084f5343" providerId="ADAL" clId="{6F0C3467-6685-48DF-BC72-EA63BD7107CF}" dt="2021-06-17T20:42:41.052" v="3741" actId="1076"/>
          <ac:picMkLst>
            <pc:docMk/>
            <pc:sldMk cId="2581394767" sldId="2147308088"/>
            <ac:picMk id="64" creationId="{A63FB664-9D09-42C0-AB17-71428DFE21CD}"/>
          </ac:picMkLst>
        </pc:picChg>
        <pc:picChg chg="mod">
          <ac:chgData name="Mehrotra, Shreya" userId="44dd466f-0ad1-4a21-8567-c932084f5343" providerId="ADAL" clId="{6F0C3467-6685-48DF-BC72-EA63BD7107CF}" dt="2021-06-17T21:20:39.551" v="3920" actId="1076"/>
          <ac:picMkLst>
            <pc:docMk/>
            <pc:sldMk cId="2581394767" sldId="2147308088"/>
            <ac:picMk id="89" creationId="{2DE96680-D7FC-428E-980F-DD9D71E040C2}"/>
          </ac:picMkLst>
        </pc:picChg>
        <pc:picChg chg="mod">
          <ac:chgData name="Mehrotra, Shreya" userId="44dd466f-0ad1-4a21-8567-c932084f5343" providerId="ADAL" clId="{6F0C3467-6685-48DF-BC72-EA63BD7107CF}" dt="2021-06-17T21:20:39.551" v="3920" actId="1076"/>
          <ac:picMkLst>
            <pc:docMk/>
            <pc:sldMk cId="2581394767" sldId="2147308088"/>
            <ac:picMk id="95" creationId="{AF82C57E-52B4-4BF5-A85C-0E34E178BF51}"/>
          </ac:picMkLst>
        </pc:picChg>
        <pc:picChg chg="del mod">
          <ac:chgData name="Mehrotra, Shreya" userId="44dd466f-0ad1-4a21-8567-c932084f5343" providerId="ADAL" clId="{6F0C3467-6685-48DF-BC72-EA63BD7107CF}" dt="2021-06-17T21:22:26.848" v="3937" actId="478"/>
          <ac:picMkLst>
            <pc:docMk/>
            <pc:sldMk cId="2581394767" sldId="2147308088"/>
            <ac:picMk id="118" creationId="{C8FD5784-DCA9-409E-A327-C424A0CDAF11}"/>
          </ac:picMkLst>
        </pc:picChg>
        <pc:picChg chg="del mod">
          <ac:chgData name="Mehrotra, Shreya" userId="44dd466f-0ad1-4a21-8567-c932084f5343" providerId="ADAL" clId="{6F0C3467-6685-48DF-BC72-EA63BD7107CF}" dt="2021-06-17T21:22:22.755" v="3935" actId="478"/>
          <ac:picMkLst>
            <pc:docMk/>
            <pc:sldMk cId="2581394767" sldId="2147308088"/>
            <ac:picMk id="124" creationId="{B787F493-D5BE-42FC-90A2-8001B658FC62}"/>
          </ac:picMkLst>
        </pc:picChg>
        <pc:picChg chg="add mod">
          <ac:chgData name="Mehrotra, Shreya" userId="44dd466f-0ad1-4a21-8567-c932084f5343" providerId="ADAL" clId="{6F0C3467-6685-48DF-BC72-EA63BD7107CF}" dt="2021-06-17T21:26:12.401" v="3981" actId="1076"/>
          <ac:picMkLst>
            <pc:docMk/>
            <pc:sldMk cId="2581394767" sldId="2147308088"/>
            <ac:picMk id="127" creationId="{51F8DFF1-C336-478F-9E58-BF886E623B71}"/>
          </ac:picMkLst>
        </pc:picChg>
        <pc:picChg chg="add mod">
          <ac:chgData name="Mehrotra, Shreya" userId="44dd466f-0ad1-4a21-8567-c932084f5343" providerId="ADAL" clId="{6F0C3467-6685-48DF-BC72-EA63BD7107CF}" dt="2021-06-17T21:26:04.579" v="3978" actId="1076"/>
          <ac:picMkLst>
            <pc:docMk/>
            <pc:sldMk cId="2581394767" sldId="2147308088"/>
            <ac:picMk id="128" creationId="{92012288-3F8E-4D5E-87B1-E42F1673B3F3}"/>
          </ac:picMkLst>
        </pc:picChg>
        <pc:picChg chg="add mod">
          <ac:chgData name="Mehrotra, Shreya" userId="44dd466f-0ad1-4a21-8567-c932084f5343" providerId="ADAL" clId="{6F0C3467-6685-48DF-BC72-EA63BD7107CF}" dt="2021-06-17T21:26:02.085" v="3977" actId="1076"/>
          <ac:picMkLst>
            <pc:docMk/>
            <pc:sldMk cId="2581394767" sldId="2147308088"/>
            <ac:picMk id="129" creationId="{2E27E439-E2DD-4BFD-AC04-2A90CE31B7FE}"/>
          </ac:picMkLst>
        </pc:picChg>
      </pc:sldChg>
      <pc:sldChg chg="modSp new mod">
        <pc:chgData name="Mehrotra, Shreya" userId="44dd466f-0ad1-4a21-8567-c932084f5343" providerId="ADAL" clId="{6F0C3467-6685-48DF-BC72-EA63BD7107CF}" dt="2021-06-10T19:27:09.892" v="3385" actId="20577"/>
        <pc:sldMkLst>
          <pc:docMk/>
          <pc:sldMk cId="3421216361" sldId="2147308089"/>
        </pc:sldMkLst>
        <pc:spChg chg="mod">
          <ac:chgData name="Mehrotra, Shreya" userId="44dd466f-0ad1-4a21-8567-c932084f5343" providerId="ADAL" clId="{6F0C3467-6685-48DF-BC72-EA63BD7107CF}" dt="2021-06-10T19:27:09.892" v="3385" actId="20577"/>
          <ac:spMkLst>
            <pc:docMk/>
            <pc:sldMk cId="3421216361" sldId="2147308089"/>
            <ac:spMk id="2" creationId="{B6997638-6115-48AA-947E-5CC2BCB28C84}"/>
          </ac:spMkLst>
        </pc:spChg>
      </pc:sldChg>
      <pc:sldChg chg="addSp modSp mod delCm">
        <pc:chgData name="Mehrotra, Shreya" userId="44dd466f-0ad1-4a21-8567-c932084f5343" providerId="ADAL" clId="{6F0C3467-6685-48DF-BC72-EA63BD7107CF}" dt="2021-07-07T19:59:18.309" v="6733" actId="20577"/>
        <pc:sldMkLst>
          <pc:docMk/>
          <pc:sldMk cId="2211767280" sldId="2147308090"/>
        </pc:sldMkLst>
        <pc:spChg chg="add mod">
          <ac:chgData name="Mehrotra, Shreya" userId="44dd466f-0ad1-4a21-8567-c932084f5343" providerId="ADAL" clId="{6F0C3467-6685-48DF-BC72-EA63BD7107CF}" dt="2021-06-24T19:04:27.726" v="5925" actId="20577"/>
          <ac:spMkLst>
            <pc:docMk/>
            <pc:sldMk cId="2211767280" sldId="2147308090"/>
            <ac:spMk id="2" creationId="{CD5CDA38-8407-4D97-AFB8-D3AFF3D23579}"/>
          </ac:spMkLst>
        </pc:spChg>
        <pc:spChg chg="mod">
          <ac:chgData name="Mehrotra, Shreya" userId="44dd466f-0ad1-4a21-8567-c932084f5343" providerId="ADAL" clId="{6F0C3467-6685-48DF-BC72-EA63BD7107CF}" dt="2021-06-24T18:47:03.271" v="5832" actId="1076"/>
          <ac:spMkLst>
            <pc:docMk/>
            <pc:sldMk cId="2211767280" sldId="2147308090"/>
            <ac:spMk id="4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28T23:04:50.182" v="6246" actId="20577"/>
          <ac:spMkLst>
            <pc:docMk/>
            <pc:sldMk cId="2211767280" sldId="2147308090"/>
            <ac:spMk id="8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7-07T19:59:18.309" v="6733" actId="20577"/>
          <ac:spMkLst>
            <pc:docMk/>
            <pc:sldMk cId="2211767280" sldId="2147308090"/>
            <ac:spMk id="10" creationId="{00000000-0000-0000-0000-000000000000}"/>
          </ac:spMkLst>
        </pc:spChg>
        <pc:spChg chg="mod">
          <ac:chgData name="Mehrotra, Shreya" userId="44dd466f-0ad1-4a21-8567-c932084f5343" providerId="ADAL" clId="{6F0C3467-6685-48DF-BC72-EA63BD7107CF}" dt="2021-06-21T22:51:20.656" v="4448" actId="20577"/>
          <ac:spMkLst>
            <pc:docMk/>
            <pc:sldMk cId="2211767280" sldId="2147308090"/>
            <ac:spMk id="27" creationId="{2DD9252E-D1C0-4919-BCAB-C74807F4212F}"/>
          </ac:spMkLst>
        </pc:spChg>
        <pc:picChg chg="mod">
          <ac:chgData name="Mehrotra, Shreya" userId="44dd466f-0ad1-4a21-8567-c932084f5343" providerId="ADAL" clId="{6F0C3467-6685-48DF-BC72-EA63BD7107CF}" dt="2021-06-24T18:47:09.435" v="5834" actId="1076"/>
          <ac:picMkLst>
            <pc:docMk/>
            <pc:sldMk cId="2211767280" sldId="2147308090"/>
            <ac:picMk id="25" creationId="{00000000-0000-0000-0000-000000000000}"/>
          </ac:picMkLst>
        </pc:picChg>
      </pc:sldChg>
      <pc:sldChg chg="addSp delSp modSp mod ord modClrScheme addCm delCm chgLayout">
        <pc:chgData name="Mehrotra, Shreya" userId="44dd466f-0ad1-4a21-8567-c932084f5343" providerId="ADAL" clId="{6F0C3467-6685-48DF-BC72-EA63BD7107CF}" dt="2021-06-28T22:23:02.308" v="6196" actId="1592"/>
        <pc:sldMkLst>
          <pc:docMk/>
          <pc:sldMk cId="557097176" sldId="2147308092"/>
        </pc:sldMkLst>
        <pc:spChg chg="mod">
          <ac:chgData name="Mehrotra, Shreya" userId="44dd466f-0ad1-4a21-8567-c932084f5343" providerId="ADAL" clId="{6F0C3467-6685-48DF-BC72-EA63BD7107CF}" dt="2021-06-17T20:35:24.681" v="3668" actId="26606"/>
          <ac:spMkLst>
            <pc:docMk/>
            <pc:sldMk cId="557097176" sldId="2147308092"/>
            <ac:spMk id="2" creationId="{3CEDF705-5A34-4B2B-BBA1-AEF4C6CD728B}"/>
          </ac:spMkLst>
        </pc:spChg>
        <pc:spChg chg="add mod">
          <ac:chgData name="Mehrotra, Shreya" userId="44dd466f-0ad1-4a21-8567-c932084f5343" providerId="ADAL" clId="{6F0C3467-6685-48DF-BC72-EA63BD7107CF}" dt="2021-06-28T22:16:11.942" v="6191" actId="27636"/>
          <ac:spMkLst>
            <pc:docMk/>
            <pc:sldMk cId="557097176" sldId="2147308092"/>
            <ac:spMk id="4" creationId="{B06EBB1C-3618-4CB4-8B11-0F57D44ACBC2}"/>
          </ac:spMkLst>
        </pc:spChg>
        <pc:spChg chg="del">
          <ac:chgData name="Mehrotra, Shreya" userId="44dd466f-0ad1-4a21-8567-c932084f5343" providerId="ADAL" clId="{6F0C3467-6685-48DF-BC72-EA63BD7107CF}" dt="2021-06-17T20:34:46.666" v="3664"/>
          <ac:spMkLst>
            <pc:docMk/>
            <pc:sldMk cId="557097176" sldId="2147308092"/>
            <ac:spMk id="5" creationId="{1AA1F415-C69D-4D4F-82A6-A83E47A9AA67}"/>
          </ac:spMkLst>
        </pc:spChg>
        <pc:picChg chg="add mod">
          <ac:chgData name="Mehrotra, Shreya" userId="44dd466f-0ad1-4a21-8567-c932084f5343" providerId="ADAL" clId="{6F0C3467-6685-48DF-BC72-EA63BD7107CF}" dt="2021-06-17T20:35:33.684" v="3670" actId="1076"/>
          <ac:picMkLst>
            <pc:docMk/>
            <pc:sldMk cId="557097176" sldId="2147308092"/>
            <ac:picMk id="6" creationId="{3EBEC8DB-DC03-4BAF-BCB7-005ABD7CFF2D}"/>
          </ac:picMkLst>
        </pc:picChg>
      </pc:sldChg>
      <pc:sldChg chg="addSp delSp modSp new mod ord addCm delCm">
        <pc:chgData name="Mehrotra, Shreya" userId="44dd466f-0ad1-4a21-8567-c932084f5343" providerId="ADAL" clId="{6F0C3467-6685-48DF-BC72-EA63BD7107CF}" dt="2021-07-07T18:56:37.271" v="6400"/>
        <pc:sldMkLst>
          <pc:docMk/>
          <pc:sldMk cId="2230848731" sldId="2147308093"/>
        </pc:sldMkLst>
        <pc:spChg chg="mod">
          <ac:chgData name="Mehrotra, Shreya" userId="44dd466f-0ad1-4a21-8567-c932084f5343" providerId="ADAL" clId="{6F0C3467-6685-48DF-BC72-EA63BD7107CF}" dt="2021-06-23T18:47:18.511" v="4944" actId="1076"/>
          <ac:spMkLst>
            <pc:docMk/>
            <pc:sldMk cId="2230848731" sldId="2147308093"/>
            <ac:spMk id="2" creationId="{DA055163-ED78-4F84-A73B-2846E1A29760}"/>
          </ac:spMkLst>
        </pc:spChg>
        <pc:spChg chg="del mod">
          <ac:chgData name="Mehrotra, Shreya" userId="44dd466f-0ad1-4a21-8567-c932084f5343" providerId="ADAL" clId="{6F0C3467-6685-48DF-BC72-EA63BD7107CF}" dt="2021-06-23T18:46:26.904" v="4937" actId="478"/>
          <ac:spMkLst>
            <pc:docMk/>
            <pc:sldMk cId="2230848731" sldId="2147308093"/>
            <ac:spMk id="3" creationId="{1CD2B03F-16BD-4968-8D2B-D7F2FCDEFCF4}"/>
          </ac:spMkLst>
        </pc:spChg>
        <pc:spChg chg="del">
          <ac:chgData name="Mehrotra, Shreya" userId="44dd466f-0ad1-4a21-8567-c932084f5343" providerId="ADAL" clId="{6F0C3467-6685-48DF-BC72-EA63BD7107CF}" dt="2021-06-17T21:28:23.853" v="3994" actId="478"/>
          <ac:spMkLst>
            <pc:docMk/>
            <pc:sldMk cId="2230848731" sldId="2147308093"/>
            <ac:spMk id="4" creationId="{D7D67958-A43B-4FB9-9BE6-78677A6985D8}"/>
          </ac:spMkLst>
        </pc:spChg>
        <pc:spChg chg="add del mod">
          <ac:chgData name="Mehrotra, Shreya" userId="44dd466f-0ad1-4a21-8567-c932084f5343" providerId="ADAL" clId="{6F0C3467-6685-48DF-BC72-EA63BD7107CF}" dt="2021-06-17T21:29:27.596" v="4028" actId="478"/>
          <ac:spMkLst>
            <pc:docMk/>
            <pc:sldMk cId="2230848731" sldId="2147308093"/>
            <ac:spMk id="5" creationId="{3FB17A0A-D647-4721-B42E-96183F7C9667}"/>
          </ac:spMkLst>
        </pc:spChg>
        <pc:spChg chg="add del mod">
          <ac:chgData name="Mehrotra, Shreya" userId="44dd466f-0ad1-4a21-8567-c932084f5343" providerId="ADAL" clId="{6F0C3467-6685-48DF-BC72-EA63BD7107CF}" dt="2021-06-17T21:33:28.049" v="4175" actId="478"/>
          <ac:spMkLst>
            <pc:docMk/>
            <pc:sldMk cId="2230848731" sldId="2147308093"/>
            <ac:spMk id="6" creationId="{8EB140C6-A902-4623-9440-0DFFE57C5837}"/>
          </ac:spMkLst>
        </pc:spChg>
        <pc:spChg chg="add del mod">
          <ac:chgData name="Mehrotra, Shreya" userId="44dd466f-0ad1-4a21-8567-c932084f5343" providerId="ADAL" clId="{6F0C3467-6685-48DF-BC72-EA63BD7107CF}" dt="2021-06-17T21:32:17.419" v="4134" actId="478"/>
          <ac:spMkLst>
            <pc:docMk/>
            <pc:sldMk cId="2230848731" sldId="2147308093"/>
            <ac:spMk id="7" creationId="{853DF7B2-5324-4971-BBAF-804AAE1C162A}"/>
          </ac:spMkLst>
        </pc:spChg>
        <pc:spChg chg="add mod">
          <ac:chgData name="Mehrotra, Shreya" userId="44dd466f-0ad1-4a21-8567-c932084f5343" providerId="ADAL" clId="{6F0C3467-6685-48DF-BC72-EA63BD7107CF}" dt="2021-07-07T18:55:54.282" v="6397" actId="27636"/>
          <ac:spMkLst>
            <pc:docMk/>
            <pc:sldMk cId="2230848731" sldId="2147308093"/>
            <ac:spMk id="8" creationId="{34C8E6BB-0484-41DB-A882-5CBC1279B8F6}"/>
          </ac:spMkLst>
        </pc:spChg>
        <pc:spChg chg="add mod">
          <ac:chgData name="Mehrotra, Shreya" userId="44dd466f-0ad1-4a21-8567-c932084f5343" providerId="ADAL" clId="{6F0C3467-6685-48DF-BC72-EA63BD7107CF}" dt="2021-07-07T18:55:44.454" v="6395" actId="20577"/>
          <ac:spMkLst>
            <pc:docMk/>
            <pc:sldMk cId="2230848731" sldId="2147308093"/>
            <ac:spMk id="9" creationId="{C5629513-EF78-4A36-B108-8D333ABB600B}"/>
          </ac:spMkLst>
        </pc:spChg>
        <pc:spChg chg="add mod ord">
          <ac:chgData name="Mehrotra, Shreya" userId="44dd466f-0ad1-4a21-8567-c932084f5343" providerId="ADAL" clId="{6F0C3467-6685-48DF-BC72-EA63BD7107CF}" dt="2021-06-23T18:48:40.518" v="4945" actId="164"/>
          <ac:spMkLst>
            <pc:docMk/>
            <pc:sldMk cId="2230848731" sldId="2147308093"/>
            <ac:spMk id="10" creationId="{A765DAE1-7300-442D-9DD9-60C67A738E21}"/>
          </ac:spMkLst>
        </pc:spChg>
        <pc:spChg chg="add mod ord">
          <ac:chgData name="Mehrotra, Shreya" userId="44dd466f-0ad1-4a21-8567-c932084f5343" providerId="ADAL" clId="{6F0C3467-6685-48DF-BC72-EA63BD7107CF}" dt="2021-06-23T18:49:21.431" v="4949" actId="164"/>
          <ac:spMkLst>
            <pc:docMk/>
            <pc:sldMk cId="2230848731" sldId="2147308093"/>
            <ac:spMk id="11" creationId="{709F7283-AACB-4663-B4DA-54B0B850CC84}"/>
          </ac:spMkLst>
        </pc:spChg>
        <pc:spChg chg="add del mod">
          <ac:chgData name="Mehrotra, Shreya" userId="44dd466f-0ad1-4a21-8567-c932084f5343" providerId="ADAL" clId="{6F0C3467-6685-48DF-BC72-EA63BD7107CF}" dt="2021-06-23T18:46:33.305" v="4938" actId="478"/>
          <ac:spMkLst>
            <pc:docMk/>
            <pc:sldMk cId="2230848731" sldId="2147308093"/>
            <ac:spMk id="13" creationId="{68D88F04-8BCA-42AC-9AD6-99A7D56E112A}"/>
          </ac:spMkLst>
        </pc:spChg>
        <pc:spChg chg="add mod">
          <ac:chgData name="Mehrotra, Shreya" userId="44dd466f-0ad1-4a21-8567-c932084f5343" providerId="ADAL" clId="{6F0C3467-6685-48DF-BC72-EA63BD7107CF}" dt="2021-06-23T18:48:48.200" v="4947" actId="571"/>
          <ac:spMkLst>
            <pc:docMk/>
            <pc:sldMk cId="2230848731" sldId="2147308093"/>
            <ac:spMk id="15" creationId="{EC70D019-34A6-4AC0-9D79-4118B72FF379}"/>
          </ac:spMkLst>
        </pc:spChg>
        <pc:spChg chg="add">
          <ac:chgData name="Mehrotra, Shreya" userId="44dd466f-0ad1-4a21-8567-c932084f5343" providerId="ADAL" clId="{6F0C3467-6685-48DF-BC72-EA63BD7107CF}" dt="2021-06-23T18:49:57.775" v="4956" actId="11529"/>
          <ac:spMkLst>
            <pc:docMk/>
            <pc:sldMk cId="2230848731" sldId="2147308093"/>
            <ac:spMk id="17" creationId="{5EF1F6E2-2AEC-4408-B73D-C237C04ECEA9}"/>
          </ac:spMkLst>
        </pc:spChg>
        <pc:grpChg chg="add mod">
          <ac:chgData name="Mehrotra, Shreya" userId="44dd466f-0ad1-4a21-8567-c932084f5343" providerId="ADAL" clId="{6F0C3467-6685-48DF-BC72-EA63BD7107CF}" dt="2021-06-23T18:49:32.371" v="4953" actId="1076"/>
          <ac:grpSpMkLst>
            <pc:docMk/>
            <pc:sldMk cId="2230848731" sldId="2147308093"/>
            <ac:grpSpMk id="14" creationId="{4A9BA5E3-60B5-4BEC-8DA2-6C99D693BF7B}"/>
          </ac:grpSpMkLst>
        </pc:grpChg>
        <pc:grpChg chg="add mod">
          <ac:chgData name="Mehrotra, Shreya" userId="44dd466f-0ad1-4a21-8567-c932084f5343" providerId="ADAL" clId="{6F0C3467-6685-48DF-BC72-EA63BD7107CF}" dt="2021-06-23T18:49:43.173" v="4955" actId="14100"/>
          <ac:grpSpMkLst>
            <pc:docMk/>
            <pc:sldMk cId="2230848731" sldId="2147308093"/>
            <ac:grpSpMk id="16" creationId="{4653449C-5503-4835-8BDD-9A039C4E44D9}"/>
          </ac:grpSpMkLst>
        </pc:grpChg>
      </pc:sldChg>
      <pc:sldChg chg="addSp delSp modSp new mod ord addCm delCm modCm">
        <pc:chgData name="Mehrotra, Shreya" userId="44dd466f-0ad1-4a21-8567-c932084f5343" providerId="ADAL" clId="{6F0C3467-6685-48DF-BC72-EA63BD7107CF}" dt="2021-07-07T20:43:29.082" v="6862"/>
        <pc:sldMkLst>
          <pc:docMk/>
          <pc:sldMk cId="2407435853" sldId="2147308094"/>
        </pc:sldMkLst>
        <pc:spChg chg="mod">
          <ac:chgData name="Mehrotra, Shreya" userId="44dd466f-0ad1-4a21-8567-c932084f5343" providerId="ADAL" clId="{6F0C3467-6685-48DF-BC72-EA63BD7107CF}" dt="2021-06-21T21:56:17.852" v="4391" actId="1076"/>
          <ac:spMkLst>
            <pc:docMk/>
            <pc:sldMk cId="2407435853" sldId="2147308094"/>
            <ac:spMk id="2" creationId="{D10A044E-77A8-497C-A7E6-89F3F834DF66}"/>
          </ac:spMkLst>
        </pc:spChg>
        <pc:spChg chg="del mod">
          <ac:chgData name="Mehrotra, Shreya" userId="44dd466f-0ad1-4a21-8567-c932084f5343" providerId="ADAL" clId="{6F0C3467-6685-48DF-BC72-EA63BD7107CF}" dt="2021-06-17T20:57:15.963" v="3765" actId="478"/>
          <ac:spMkLst>
            <pc:docMk/>
            <pc:sldMk cId="2407435853" sldId="2147308094"/>
            <ac:spMk id="3" creationId="{9037846C-6AA1-442A-A311-9BC714158F9D}"/>
          </ac:spMkLst>
        </pc:spChg>
        <pc:spChg chg="del">
          <ac:chgData name="Mehrotra, Shreya" userId="44dd466f-0ad1-4a21-8567-c932084f5343" providerId="ADAL" clId="{6F0C3467-6685-48DF-BC72-EA63BD7107CF}" dt="2021-06-17T20:52:18.695" v="3744" actId="478"/>
          <ac:spMkLst>
            <pc:docMk/>
            <pc:sldMk cId="2407435853" sldId="2147308094"/>
            <ac:spMk id="4" creationId="{4D5CA7F5-0EF8-4A3B-B1C4-E0ACF33C62CF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6" creationId="{E66FDC8A-E7E5-4020-B95C-619A1A3DDAD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7" creationId="{EC43911F-70F2-49C4-9026-9FE7AC64B059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8" creationId="{4712531D-7E54-41D2-82A3-9C1B3E1C7F4E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9" creationId="{AD169291-EAB5-4943-ACD8-658AF23C56D3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0" creationId="{B92D08EB-569B-4FF8-9874-8E2364D0CA16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1" creationId="{BAA8CD71-A31D-47A6-8FFF-83945BB5A79C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2" creationId="{E3754343-88B2-4985-80BA-16A706F8EA3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3" creationId="{33344213-F90D-4FFD-9042-2E1E6713404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4" creationId="{98871FD8-6417-41C3-BDDF-E0926C4D87A7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5" creationId="{34CDEE02-A4ED-4F76-9275-30037AC3CEA4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8" creationId="{AF2DEDD1-D653-443E-937C-F45B18EE53A8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19" creationId="{8C869093-035F-4E91-B117-02D85B495F12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0" creationId="{9ABB8B24-49C7-4AF0-A02D-85B2277789D5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1" creationId="{8B485FBB-644B-487F-B51A-007329AEA857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2" creationId="{BB098E3A-FC6A-463A-AA28-10F9026E9E50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3" creationId="{13B6E4B4-AF4C-4742-8620-5D2A8B763253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6" creationId="{E661F2DA-BEFC-4B14-8B9A-F421C6BB6A32}"/>
          </ac:spMkLst>
        </pc:spChg>
        <pc:spChg chg="del mod">
          <ac:chgData name="Mehrotra, Shreya" userId="44dd466f-0ad1-4a21-8567-c932084f5343" providerId="ADAL" clId="{6F0C3467-6685-48DF-BC72-EA63BD7107CF}" dt="2021-06-17T21:02:04.981" v="3776" actId="478"/>
          <ac:spMkLst>
            <pc:docMk/>
            <pc:sldMk cId="2407435853" sldId="2147308094"/>
            <ac:spMk id="28" creationId="{D5095F55-B85B-4424-AAB2-4B7E67958C49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29" creationId="{F66B3228-4186-448F-8C25-D3CAA0623CEE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0" creationId="{4991DA65-C56B-4F0D-9915-6F528A0D395F}"/>
          </ac:spMkLst>
        </pc:spChg>
        <pc:spChg chg="del mod">
          <ac:chgData name="Mehrotra, Shreya" userId="44dd466f-0ad1-4a21-8567-c932084f5343" providerId="ADAL" clId="{6F0C3467-6685-48DF-BC72-EA63BD7107CF}" dt="2021-06-17T20:56:37.400" v="3754" actId="478"/>
          <ac:spMkLst>
            <pc:docMk/>
            <pc:sldMk cId="2407435853" sldId="2147308094"/>
            <ac:spMk id="31" creationId="{126E330F-23D7-4217-8A8F-6206BFAC7051}"/>
          </ac:spMkLst>
        </pc:spChg>
        <pc:spChg chg="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3" creationId="{0CF5EF61-858B-4EDF-BDD3-134275EF74C5}"/>
          </ac:spMkLst>
        </pc:spChg>
        <pc:spChg chg="mod">
          <ac:chgData name="Mehrotra, Shreya" userId="44dd466f-0ad1-4a21-8567-c932084f5343" providerId="ADAL" clId="{6F0C3467-6685-48DF-BC72-EA63BD7107CF}" dt="2021-06-24T19:28:32.530" v="5967" actId="404"/>
          <ac:spMkLst>
            <pc:docMk/>
            <pc:sldMk cId="2407435853" sldId="2147308094"/>
            <ac:spMk id="34" creationId="{F59C86DD-3D00-4052-AF21-B37B82106EA6}"/>
          </ac:spMkLst>
        </pc:spChg>
        <pc:spChg chg="add 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7" creationId="{F33E7E84-B291-4563-9436-3FE951FC6E68}"/>
          </ac:spMkLst>
        </pc:spChg>
        <pc:spChg chg="add mod">
          <ac:chgData name="Mehrotra, Shreya" userId="44dd466f-0ad1-4a21-8567-c932084f5343" providerId="ADAL" clId="{6F0C3467-6685-48DF-BC72-EA63BD7107CF}" dt="2021-06-21T21:52:42.274" v="4265" actId="1076"/>
          <ac:spMkLst>
            <pc:docMk/>
            <pc:sldMk cId="2407435853" sldId="2147308094"/>
            <ac:spMk id="38" creationId="{97439341-1594-4FCD-9E81-7D10230C6F6E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2" creationId="{88E93673-00A5-4EDE-9064-502FD17D389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3" creationId="{5BA58C5C-BF35-4BCE-99AA-4699604F7353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4" creationId="{FE491F19-59D3-4A24-B681-D19358620E51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5" creationId="{F92E0E1D-AB2A-46E0-9E0B-8BC83CC058CB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6" creationId="{3E90BC85-0966-476D-9CD6-4839050D6853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7" creationId="{50FF1F2D-AE23-4855-97A9-C731959A7571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8" creationId="{6DFBB7D5-1F99-4A08-A8AB-3E03E77B6D58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49" creationId="{1BEB1B9A-C90C-4701-889D-F23B1F74E9C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0" creationId="{611C9F89-DF95-4599-ABF5-809D0944A7D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1" creationId="{2E8A259F-788A-4428-9851-F02BDC623507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3" creationId="{AADC6B5F-5F1F-4331-A941-472203BC2D2C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4" creationId="{93A56418-5FC2-49AF-B74E-AB15A99DE0F4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5" creationId="{61312139-5CC9-4B4B-849B-6564531DA003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6" creationId="{ED136A5B-B9F7-4531-A60B-C39661F30DC9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7" creationId="{65397AB4-27FE-4670-954D-C950A2A87B9E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58" creationId="{C8117FD8-D766-4C74-906B-4ADCCB451FEA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0" creationId="{F6C6FB91-4C85-4C38-BA41-59B9C87DDB0B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1" creationId="{DFA2BFCF-62F5-4C85-8405-E2AB35D0A30C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2" creationId="{38F8C277-0EB4-4557-BE7D-93DB9611A058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3" creationId="{EC198562-7A06-4553-A64E-9B26366D1BD1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4" creationId="{2715891D-E0DE-4A23-989D-ADB87D48FB02}"/>
          </ac:spMkLst>
        </pc:spChg>
        <pc:spChg chg="mod">
          <ac:chgData name="Mehrotra, Shreya" userId="44dd466f-0ad1-4a21-8567-c932084f5343" providerId="ADAL" clId="{6F0C3467-6685-48DF-BC72-EA63BD7107CF}" dt="2021-06-21T21:51:32.248" v="4239"/>
          <ac:spMkLst>
            <pc:docMk/>
            <pc:sldMk cId="2407435853" sldId="2147308094"/>
            <ac:spMk id="65" creationId="{399E1957-521F-4041-BDF4-EBBCD4D0C824}"/>
          </ac:spMkLst>
        </pc:spChg>
        <pc:spChg chg="add mod">
          <ac:chgData name="Mehrotra, Shreya" userId="44dd466f-0ad1-4a21-8567-c932084f5343" providerId="ADAL" clId="{6F0C3467-6685-48DF-BC72-EA63BD7107CF}" dt="2021-06-21T21:54:22.096" v="4376" actId="1076"/>
          <ac:spMkLst>
            <pc:docMk/>
            <pc:sldMk cId="2407435853" sldId="2147308094"/>
            <ac:spMk id="69" creationId="{9C98492F-B92F-4C5A-BC2D-863E03FECB44}"/>
          </ac:spMkLst>
        </pc:spChg>
        <pc:spChg chg="add mod">
          <ac:chgData name="Mehrotra, Shreya" userId="44dd466f-0ad1-4a21-8567-c932084f5343" providerId="ADAL" clId="{6F0C3467-6685-48DF-BC72-EA63BD7107CF}" dt="2021-06-21T21:56:07.185" v="4389" actId="20577"/>
          <ac:spMkLst>
            <pc:docMk/>
            <pc:sldMk cId="2407435853" sldId="2147308094"/>
            <ac:spMk id="70" creationId="{F67A4200-185A-44FC-825A-640F3C2162BD}"/>
          </ac:spMkLst>
        </pc:spChg>
        <pc:grpChg chg="add 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5" creationId="{9A5E1D1A-08F7-40E0-BEE7-D3830C1B0EBD}"/>
          </ac:grpSpMkLst>
        </pc:grpChg>
        <pc:grpChg chg="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16" creationId="{FDF63EC5-3E12-498D-A11B-D79FE3E26C12}"/>
          </ac:grpSpMkLst>
        </pc:grpChg>
        <pc:grpChg chg="del mod">
          <ac:chgData name="Mehrotra, Shreya" userId="44dd466f-0ad1-4a21-8567-c932084f5343" providerId="ADAL" clId="{6F0C3467-6685-48DF-BC72-EA63BD7107CF}" dt="2021-06-17T20:56:35.267" v="3753" actId="478"/>
          <ac:grpSpMkLst>
            <pc:docMk/>
            <pc:sldMk cId="2407435853" sldId="2147308094"/>
            <ac:grpSpMk id="17" creationId="{0057BF1D-5EA3-4C19-B15D-D07F2E5AFAAA}"/>
          </ac:grpSpMkLst>
        </pc:grpChg>
        <pc:grpChg chg="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24" creationId="{2F9C5844-29DF-4728-9C0B-3F947DF35FDB}"/>
          </ac:grpSpMkLst>
        </pc:grpChg>
        <pc:grpChg chg="add mod">
          <ac:chgData name="Mehrotra, Shreya" userId="44dd466f-0ad1-4a21-8567-c932084f5343" providerId="ADAL" clId="{6F0C3467-6685-48DF-BC72-EA63BD7107CF}" dt="2021-06-21T21:41:58.017" v="4220" actId="164"/>
          <ac:grpSpMkLst>
            <pc:docMk/>
            <pc:sldMk cId="2407435853" sldId="2147308094"/>
            <ac:grpSpMk id="39" creationId="{2EDD7893-4A07-4EF2-AAC2-470B942FDEF4}"/>
          </ac:grpSpMkLst>
        </pc:grpChg>
        <pc:grpChg chg="add mod">
          <ac:chgData name="Mehrotra, Shreya" userId="44dd466f-0ad1-4a21-8567-c932084f5343" providerId="ADAL" clId="{6F0C3467-6685-48DF-BC72-EA63BD7107CF}" dt="2021-06-21T21:52:42.274" v="4265" actId="1076"/>
          <ac:grpSpMkLst>
            <pc:docMk/>
            <pc:sldMk cId="2407435853" sldId="2147308094"/>
            <ac:grpSpMk id="40" creationId="{4A0D74F6-6F55-4595-8D92-F4EF37D434DD}"/>
          </ac:grpSpMkLst>
        </pc:grpChg>
        <pc:grpChg chg="add del mod">
          <ac:chgData name="Mehrotra, Shreya" userId="44dd466f-0ad1-4a21-8567-c932084f5343" providerId="ADAL" clId="{6F0C3467-6685-48DF-BC72-EA63BD7107CF}" dt="2021-06-21T21:51:40.788" v="4242"/>
          <ac:grpSpMkLst>
            <pc:docMk/>
            <pc:sldMk cId="2407435853" sldId="2147308094"/>
            <ac:grpSpMk id="41" creationId="{A7ECC966-A16B-42B0-8605-326A46AC8816}"/>
          </ac:grpSpMkLst>
        </pc:grpChg>
        <pc:grpChg chg="mod">
          <ac:chgData name="Mehrotra, Shreya" userId="44dd466f-0ad1-4a21-8567-c932084f5343" providerId="ADAL" clId="{6F0C3467-6685-48DF-BC72-EA63BD7107CF}" dt="2021-06-21T21:51:32.248" v="4239"/>
          <ac:grpSpMkLst>
            <pc:docMk/>
            <pc:sldMk cId="2407435853" sldId="2147308094"/>
            <ac:grpSpMk id="52" creationId="{5A1771AE-150D-4800-946C-657DD71D1B49}"/>
          </ac:grpSpMkLst>
        </pc:grpChg>
        <pc:grpChg chg="mod">
          <ac:chgData name="Mehrotra, Shreya" userId="44dd466f-0ad1-4a21-8567-c932084f5343" providerId="ADAL" clId="{6F0C3467-6685-48DF-BC72-EA63BD7107CF}" dt="2021-06-21T21:51:32.248" v="4239"/>
          <ac:grpSpMkLst>
            <pc:docMk/>
            <pc:sldMk cId="2407435853" sldId="2147308094"/>
            <ac:grpSpMk id="59" creationId="{AD0CC6B2-6A3B-4980-9F90-56D65310FC3E}"/>
          </ac:grpSpMkLst>
        </pc:grpChg>
        <pc:picChg chg="del mod">
          <ac:chgData name="Mehrotra, Shreya" userId="44dd466f-0ad1-4a21-8567-c932084f5343" providerId="ADAL" clId="{6F0C3467-6685-48DF-BC72-EA63BD7107CF}" dt="2021-06-17T20:53:07.189" v="3750" actId="478"/>
          <ac:picMkLst>
            <pc:docMk/>
            <pc:sldMk cId="2407435853" sldId="2147308094"/>
            <ac:picMk id="25" creationId="{87212194-78C9-4A41-A5C5-3155132C95C9}"/>
          </ac:picMkLst>
        </pc:picChg>
        <pc:picChg chg="del mod">
          <ac:chgData name="Mehrotra, Shreya" userId="44dd466f-0ad1-4a21-8567-c932084f5343" providerId="ADAL" clId="{6F0C3467-6685-48DF-BC72-EA63BD7107CF}" dt="2021-06-17T21:02:00.181" v="3775" actId="478"/>
          <ac:picMkLst>
            <pc:docMk/>
            <pc:sldMk cId="2407435853" sldId="2147308094"/>
            <ac:picMk id="27" creationId="{180E0E13-F895-4233-AB3F-F86803A3B1DD}"/>
          </ac:picMkLst>
        </pc:picChg>
        <pc:picChg chg="del mod">
          <ac:chgData name="Mehrotra, Shreya" userId="44dd466f-0ad1-4a21-8567-c932084f5343" providerId="ADAL" clId="{6F0C3467-6685-48DF-BC72-EA63BD7107CF}" dt="2021-06-17T20:56:35.267" v="3753" actId="478"/>
          <ac:picMkLst>
            <pc:docMk/>
            <pc:sldMk cId="2407435853" sldId="2147308094"/>
            <ac:picMk id="32" creationId="{4CB0B985-284C-4337-83A9-C4B873DA05B3}"/>
          </ac:picMkLst>
        </pc:picChg>
        <pc:picChg chg="add mod">
          <ac:chgData name="Mehrotra, Shreya" userId="44dd466f-0ad1-4a21-8567-c932084f5343" providerId="ADAL" clId="{6F0C3467-6685-48DF-BC72-EA63BD7107CF}" dt="2021-06-21T21:52:42.274" v="4265" actId="1076"/>
          <ac:picMkLst>
            <pc:docMk/>
            <pc:sldMk cId="2407435853" sldId="2147308094"/>
            <ac:picMk id="35" creationId="{5BC00BCA-B62B-4435-97EB-D35272560590}"/>
          </ac:picMkLst>
        </pc:picChg>
        <pc:picChg chg="add mod">
          <ac:chgData name="Mehrotra, Shreya" userId="44dd466f-0ad1-4a21-8567-c932084f5343" providerId="ADAL" clId="{6F0C3467-6685-48DF-BC72-EA63BD7107CF}" dt="2021-06-21T21:52:42.274" v="4265" actId="1076"/>
          <ac:picMkLst>
            <pc:docMk/>
            <pc:sldMk cId="2407435853" sldId="2147308094"/>
            <ac:picMk id="36" creationId="{15745466-7033-4494-93BC-A69E3BDD43A3}"/>
          </ac:picMkLst>
        </pc:picChg>
        <pc:picChg chg="add del mod">
          <ac:chgData name="Mehrotra, Shreya" userId="44dd466f-0ad1-4a21-8567-c932084f5343" providerId="ADAL" clId="{6F0C3467-6685-48DF-BC72-EA63BD7107CF}" dt="2021-06-21T21:51:40.788" v="4242"/>
          <ac:picMkLst>
            <pc:docMk/>
            <pc:sldMk cId="2407435853" sldId="2147308094"/>
            <ac:picMk id="66" creationId="{292CE7E1-CB46-411A-83CE-D5F645932406}"/>
          </ac:picMkLst>
        </pc:picChg>
        <pc:picChg chg="add del mod">
          <ac:chgData name="Mehrotra, Shreya" userId="44dd466f-0ad1-4a21-8567-c932084f5343" providerId="ADAL" clId="{6F0C3467-6685-48DF-BC72-EA63BD7107CF}" dt="2021-06-21T21:51:40.788" v="4242"/>
          <ac:picMkLst>
            <pc:docMk/>
            <pc:sldMk cId="2407435853" sldId="2147308094"/>
            <ac:picMk id="67" creationId="{337DE03D-D97F-40BB-8DF8-82AC1798047B}"/>
          </ac:picMkLst>
        </pc:picChg>
        <pc:picChg chg="add del mod">
          <ac:chgData name="Mehrotra, Shreya" userId="44dd466f-0ad1-4a21-8567-c932084f5343" providerId="ADAL" clId="{6F0C3467-6685-48DF-BC72-EA63BD7107CF}" dt="2021-06-21T21:51:40.788" v="4242"/>
          <ac:picMkLst>
            <pc:docMk/>
            <pc:sldMk cId="2407435853" sldId="2147308094"/>
            <ac:picMk id="68" creationId="{D0D79BE7-15D1-49C2-8D12-3D357E2B2C55}"/>
          </ac:picMkLst>
        </pc:picChg>
      </pc:sldChg>
      <pc:sldChg chg="addSp modSp mod addCm delCm modCm">
        <pc:chgData name="Mehrotra, Shreya" userId="44dd466f-0ad1-4a21-8567-c932084f5343" providerId="ADAL" clId="{6F0C3467-6685-48DF-BC72-EA63BD7107CF}" dt="2021-07-07T19:59:35.720" v="6734" actId="20577"/>
        <pc:sldMkLst>
          <pc:docMk/>
          <pc:sldMk cId="94155016" sldId="2147308095"/>
        </pc:sldMkLst>
        <pc:spChg chg="mod">
          <ac:chgData name="Mehrotra, Shreya" userId="44dd466f-0ad1-4a21-8567-c932084f5343" providerId="ADAL" clId="{6F0C3467-6685-48DF-BC72-EA63BD7107CF}" dt="2021-07-07T19:59:35.720" v="6734" actId="20577"/>
          <ac:spMkLst>
            <pc:docMk/>
            <pc:sldMk cId="94155016" sldId="2147308095"/>
            <ac:spMk id="10" creationId="{00000000-0000-0000-0000-000000000000}"/>
          </ac:spMkLst>
        </pc:spChg>
        <pc:spChg chg="add mod">
          <ac:chgData name="Mehrotra, Shreya" userId="44dd466f-0ad1-4a21-8567-c932084f5343" providerId="ADAL" clId="{6F0C3467-6685-48DF-BC72-EA63BD7107CF}" dt="2021-06-28T22:10:53.078" v="6102"/>
          <ac:spMkLst>
            <pc:docMk/>
            <pc:sldMk cId="94155016" sldId="2147308095"/>
            <ac:spMk id="21" creationId="{A230F99D-D363-4494-B01A-0667EDF29F89}"/>
          </ac:spMkLst>
        </pc:spChg>
      </pc:sldChg>
      <pc:sldChg chg="addSp modSp mod delCm">
        <pc:chgData name="Mehrotra, Shreya" userId="44dd466f-0ad1-4a21-8567-c932084f5343" providerId="ADAL" clId="{6F0C3467-6685-48DF-BC72-EA63BD7107CF}" dt="2021-07-07T19:59:48.337" v="6736" actId="20577"/>
        <pc:sldMkLst>
          <pc:docMk/>
          <pc:sldMk cId="184115023" sldId="2147308096"/>
        </pc:sldMkLst>
        <pc:spChg chg="mod">
          <ac:chgData name="Mehrotra, Shreya" userId="44dd466f-0ad1-4a21-8567-c932084f5343" providerId="ADAL" clId="{6F0C3467-6685-48DF-BC72-EA63BD7107CF}" dt="2021-07-07T19:59:48.337" v="6736" actId="20577"/>
          <ac:spMkLst>
            <pc:docMk/>
            <pc:sldMk cId="184115023" sldId="2147308096"/>
            <ac:spMk id="10" creationId="{00000000-0000-0000-0000-000000000000}"/>
          </ac:spMkLst>
        </pc:spChg>
        <pc:spChg chg="add mod">
          <ac:chgData name="Mehrotra, Shreya" userId="44dd466f-0ad1-4a21-8567-c932084f5343" providerId="ADAL" clId="{6F0C3467-6685-48DF-BC72-EA63BD7107CF}" dt="2021-06-28T22:10:58.798" v="6103"/>
          <ac:spMkLst>
            <pc:docMk/>
            <pc:sldMk cId="184115023" sldId="2147308096"/>
            <ac:spMk id="21" creationId="{B595D11B-EE1D-4F1F-96A1-904F75835E59}"/>
          </ac:spMkLst>
        </pc:spChg>
      </pc:sldChg>
      <pc:sldChg chg="del">
        <pc:chgData name="Mehrotra, Shreya" userId="44dd466f-0ad1-4a21-8567-c932084f5343" providerId="ADAL" clId="{6F0C3467-6685-48DF-BC72-EA63BD7107CF}" dt="2021-06-28T17:00:23.655" v="6091"/>
        <pc:sldMkLst>
          <pc:docMk/>
          <pc:sldMk cId="1978315463" sldId="2147308097"/>
        </pc:sldMkLst>
      </pc:sldChg>
      <pc:sldChg chg="modSp add mod">
        <pc:chgData name="Mehrotra, Shreya" userId="44dd466f-0ad1-4a21-8567-c932084f5343" providerId="ADAL" clId="{6F0C3467-6685-48DF-BC72-EA63BD7107CF}" dt="2021-07-07T19:01:20.132" v="6423" actId="20577"/>
        <pc:sldMkLst>
          <pc:docMk/>
          <pc:sldMk cId="2779917784" sldId="2147308097"/>
        </pc:sldMkLst>
        <pc:spChg chg="mod">
          <ac:chgData name="Mehrotra, Shreya" userId="44dd466f-0ad1-4a21-8567-c932084f5343" providerId="ADAL" clId="{6F0C3467-6685-48DF-BC72-EA63BD7107CF}" dt="2021-07-07T19:01:20.132" v="6423" actId="20577"/>
          <ac:spMkLst>
            <pc:docMk/>
            <pc:sldMk cId="2779917784" sldId="2147308097"/>
            <ac:spMk id="13" creationId="{5B130185-AF47-4E07-B854-AA4C5EFF565B}"/>
          </ac:spMkLst>
        </pc:spChg>
      </pc:sldChg>
      <pc:sldChg chg="add del">
        <pc:chgData name="Mehrotra, Shreya" userId="44dd466f-0ad1-4a21-8567-c932084f5343" providerId="ADAL" clId="{6F0C3467-6685-48DF-BC72-EA63BD7107CF}" dt="2021-06-28T17:00:11.916" v="6090"/>
        <pc:sldMkLst>
          <pc:docMk/>
          <pc:sldMk cId="3759047306" sldId="2147308097"/>
        </pc:sldMkLst>
      </pc:sldChg>
      <pc:sldChg chg="add">
        <pc:chgData name="Mehrotra, Shreya" userId="44dd466f-0ad1-4a21-8567-c932084f5343" providerId="ADAL" clId="{6F0C3467-6685-48DF-BC72-EA63BD7107CF}" dt="2021-06-28T22:11:52.394" v="6104"/>
        <pc:sldMkLst>
          <pc:docMk/>
          <pc:sldMk cId="737486882" sldId="2147308098"/>
        </pc:sldMkLst>
      </pc:sldChg>
      <pc:sldChg chg="addSp modSp add mod delCm">
        <pc:chgData name="Mehrotra, Shreya" userId="44dd466f-0ad1-4a21-8567-c932084f5343" providerId="ADAL" clId="{6F0C3467-6685-48DF-BC72-EA63BD7107CF}" dt="2021-06-28T22:23:11.808" v="6197" actId="1592"/>
        <pc:sldMkLst>
          <pc:docMk/>
          <pc:sldMk cId="2964422181" sldId="2147308099"/>
        </pc:sldMkLst>
        <pc:spChg chg="mod">
          <ac:chgData name="Mehrotra, Shreya" userId="44dd466f-0ad1-4a21-8567-c932084f5343" providerId="ADAL" clId="{6F0C3467-6685-48DF-BC72-EA63BD7107CF}" dt="2021-06-28T22:12:46.413" v="6116" actId="20577"/>
          <ac:spMkLst>
            <pc:docMk/>
            <pc:sldMk cId="2964422181" sldId="2147308099"/>
            <ac:spMk id="2" creationId="{BA4F631C-513F-4080-ABD3-798B98EF09DE}"/>
          </ac:spMkLst>
        </pc:spChg>
        <pc:spChg chg="add mod ord">
          <ac:chgData name="Mehrotra, Shreya" userId="44dd466f-0ad1-4a21-8567-c932084f5343" providerId="ADAL" clId="{6F0C3467-6685-48DF-BC72-EA63BD7107CF}" dt="2021-06-28T22:13:09.515" v="6121" actId="167"/>
          <ac:spMkLst>
            <pc:docMk/>
            <pc:sldMk cId="2964422181" sldId="2147308099"/>
            <ac:spMk id="3" creationId="{E1CD43CF-4788-4AB3-AAE1-C835314BE796}"/>
          </ac:spMkLst>
        </pc:spChg>
        <pc:spChg chg="add mod">
          <ac:chgData name="Mehrotra, Shreya" userId="44dd466f-0ad1-4a21-8567-c932084f5343" providerId="ADAL" clId="{6F0C3467-6685-48DF-BC72-EA63BD7107CF}" dt="2021-06-28T22:13:23.088" v="6125" actId="1076"/>
          <ac:spMkLst>
            <pc:docMk/>
            <pc:sldMk cId="2964422181" sldId="2147308099"/>
            <ac:spMk id="5" creationId="{107D3F42-8C3B-414C-9F26-682AA2022DF2}"/>
          </ac:spMkLst>
        </pc:spChg>
        <pc:spChg chg="mod">
          <ac:chgData name="Mehrotra, Shreya" userId="44dd466f-0ad1-4a21-8567-c932084f5343" providerId="ADAL" clId="{6F0C3467-6685-48DF-BC72-EA63BD7107CF}" dt="2021-06-28T22:13:43.506" v="6154" actId="14100"/>
          <ac:spMkLst>
            <pc:docMk/>
            <pc:sldMk cId="2964422181" sldId="2147308099"/>
            <ac:spMk id="6" creationId="{0012BEBA-FD14-49D6-BD11-63F2F786070F}"/>
          </ac:spMkLst>
        </pc:spChg>
        <pc:spChg chg="add mod">
          <ac:chgData name="Mehrotra, Shreya" userId="44dd466f-0ad1-4a21-8567-c932084f5343" providerId="ADAL" clId="{6F0C3467-6685-48DF-BC72-EA63BD7107CF}" dt="2021-06-28T22:15:02.935" v="6188" actId="27636"/>
          <ac:spMkLst>
            <pc:docMk/>
            <pc:sldMk cId="2964422181" sldId="2147308099"/>
            <ac:spMk id="7" creationId="{9A271491-1B84-42F8-AF47-81D39D4BF143}"/>
          </ac:spMkLst>
        </pc:spChg>
      </pc:sldChg>
      <pc:sldChg chg="addSp delSp modSp add del mod">
        <pc:chgData name="Mehrotra, Shreya" userId="44dd466f-0ad1-4a21-8567-c932084f5343" providerId="ADAL" clId="{6F0C3467-6685-48DF-BC72-EA63BD7107CF}" dt="2021-06-28T22:15:22.572" v="6189" actId="47"/>
        <pc:sldMkLst>
          <pc:docMk/>
          <pc:sldMk cId="2705447826" sldId="2147308100"/>
        </pc:sldMkLst>
        <pc:spChg chg="del">
          <ac:chgData name="Mehrotra, Shreya" userId="44dd466f-0ad1-4a21-8567-c932084f5343" providerId="ADAL" clId="{6F0C3467-6685-48DF-BC72-EA63BD7107CF}" dt="2021-06-28T22:14:06.871" v="6158" actId="21"/>
          <ac:spMkLst>
            <pc:docMk/>
            <pc:sldMk cId="2705447826" sldId="2147308100"/>
            <ac:spMk id="3" creationId="{8B6D9781-CB29-4CE0-8C78-AD5958368E48}"/>
          </ac:spMkLst>
        </pc:spChg>
        <pc:spChg chg="add mod">
          <ac:chgData name="Mehrotra, Shreya" userId="44dd466f-0ad1-4a21-8567-c932084f5343" providerId="ADAL" clId="{6F0C3467-6685-48DF-BC72-EA63BD7107CF}" dt="2021-06-28T22:14:06.871" v="6158" actId="21"/>
          <ac:spMkLst>
            <pc:docMk/>
            <pc:sldMk cId="2705447826" sldId="2147308100"/>
            <ac:spMk id="6" creationId="{53866FB5-B6F3-4E57-99C1-8288244F7850}"/>
          </ac:spMkLst>
        </pc:spChg>
      </pc:sldChg>
      <pc:sldChg chg="modSp add mod delCm">
        <pc:chgData name="Mehrotra, Shreya" userId="44dd466f-0ad1-4a21-8567-c932084f5343" providerId="ADAL" clId="{6F0C3467-6685-48DF-BC72-EA63BD7107CF}" dt="2021-06-28T22:23:17.662" v="6198" actId="1592"/>
        <pc:sldMkLst>
          <pc:docMk/>
          <pc:sldMk cId="3820021642" sldId="2147308101"/>
        </pc:sldMkLst>
        <pc:spChg chg="mod">
          <ac:chgData name="Mehrotra, Shreya" userId="44dd466f-0ad1-4a21-8567-c932084f5343" providerId="ADAL" clId="{6F0C3467-6685-48DF-BC72-EA63BD7107CF}" dt="2021-06-28T22:12:32.410" v="6113" actId="20577"/>
          <ac:spMkLst>
            <pc:docMk/>
            <pc:sldMk cId="3820021642" sldId="2147308101"/>
            <ac:spMk id="2" creationId="{69D4C75B-B4A0-409A-8D63-28F1D86B115D}"/>
          </ac:spMkLst>
        </pc:spChg>
        <pc:spChg chg="mod">
          <ac:chgData name="Mehrotra, Shreya" userId="44dd466f-0ad1-4a21-8567-c932084f5343" providerId="ADAL" clId="{6F0C3467-6685-48DF-BC72-EA63BD7107CF}" dt="2021-06-28T22:13:58.115" v="6157" actId="14100"/>
          <ac:spMkLst>
            <pc:docMk/>
            <pc:sldMk cId="3820021642" sldId="2147308101"/>
            <ac:spMk id="5" creationId="{9AAA77C7-9376-4A87-B503-5CF7D84B5120}"/>
          </ac:spMkLst>
        </pc:spChg>
      </pc:sldChg>
      <pc:sldChg chg="modSp add mod ord">
        <pc:chgData name="Mehrotra, Shreya" userId="44dd466f-0ad1-4a21-8567-c932084f5343" providerId="ADAL" clId="{6F0C3467-6685-48DF-BC72-EA63BD7107CF}" dt="2021-07-07T19:02:13.415" v="6439" actId="20577"/>
        <pc:sldMkLst>
          <pc:docMk/>
          <pc:sldMk cId="2398975835" sldId="2147308102"/>
        </pc:sldMkLst>
        <pc:spChg chg="mod">
          <ac:chgData name="Mehrotra, Shreya" userId="44dd466f-0ad1-4a21-8567-c932084f5343" providerId="ADAL" clId="{6F0C3467-6685-48DF-BC72-EA63BD7107CF}" dt="2021-07-07T19:02:13.415" v="6439" actId="20577"/>
          <ac:spMkLst>
            <pc:docMk/>
            <pc:sldMk cId="2398975835" sldId="2147308102"/>
            <ac:spMk id="13" creationId="{5B130185-AF47-4E07-B854-AA4C5EFF565B}"/>
          </ac:spMkLst>
        </pc:spChg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2828654954" sldId="2147308102"/>
        </pc:sldMkLst>
      </pc:sldChg>
      <pc:sldChg chg="modSp add mod">
        <pc:chgData name="Mehrotra, Shreya" userId="44dd466f-0ad1-4a21-8567-c932084f5343" providerId="ADAL" clId="{6F0C3467-6685-48DF-BC72-EA63BD7107CF}" dt="2021-07-07T18:57:02.543" v="6411" actId="20577"/>
        <pc:sldMkLst>
          <pc:docMk/>
          <pc:sldMk cId="1072827780" sldId="2147308103"/>
        </pc:sldMkLst>
        <pc:spChg chg="mod">
          <ac:chgData name="Mehrotra, Shreya" userId="44dd466f-0ad1-4a21-8567-c932084f5343" providerId="ADAL" clId="{6F0C3467-6685-48DF-BC72-EA63BD7107CF}" dt="2021-07-07T18:56:54.791" v="6402" actId="27636"/>
          <ac:spMkLst>
            <pc:docMk/>
            <pc:sldMk cId="1072827780" sldId="2147308103"/>
            <ac:spMk id="8" creationId="{34C8E6BB-0484-41DB-A882-5CBC1279B8F6}"/>
          </ac:spMkLst>
        </pc:spChg>
        <pc:spChg chg="mod">
          <ac:chgData name="Mehrotra, Shreya" userId="44dd466f-0ad1-4a21-8567-c932084f5343" providerId="ADAL" clId="{6F0C3467-6685-48DF-BC72-EA63BD7107CF}" dt="2021-07-07T18:57:02.543" v="6411" actId="20577"/>
          <ac:spMkLst>
            <pc:docMk/>
            <pc:sldMk cId="1072827780" sldId="2147308103"/>
            <ac:spMk id="9" creationId="{C5629513-EF78-4A36-B108-8D333ABB600B}"/>
          </ac:spMkLst>
        </pc:spChg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4215000003" sldId="2147308103"/>
        </pc:sldMkLst>
      </pc:sldChg>
      <pc:sldChg chg="modSp add mod">
        <pc:chgData name="Mehrotra, Shreya" userId="44dd466f-0ad1-4a21-8567-c932084f5343" providerId="ADAL" clId="{6F0C3467-6685-48DF-BC72-EA63BD7107CF}" dt="2021-07-07T19:19:51.751" v="6657" actId="1076"/>
        <pc:sldMkLst>
          <pc:docMk/>
          <pc:sldMk cId="1361908246" sldId="2147308104"/>
        </pc:sldMkLst>
        <pc:spChg chg="mod">
          <ac:chgData name="Mehrotra, Shreya" userId="44dd466f-0ad1-4a21-8567-c932084f5343" providerId="ADAL" clId="{6F0C3467-6685-48DF-BC72-EA63BD7107CF}" dt="2021-07-07T19:19:25.143" v="6641" actId="5793"/>
          <ac:spMkLst>
            <pc:docMk/>
            <pc:sldMk cId="1361908246" sldId="2147308104"/>
            <ac:spMk id="2" creationId="{D10A044E-77A8-497C-A7E6-89F3F834DF66}"/>
          </ac:spMkLst>
        </pc:spChg>
        <pc:spChg chg="mod">
          <ac:chgData name="Mehrotra, Shreya" userId="44dd466f-0ad1-4a21-8567-c932084f5343" providerId="ADAL" clId="{6F0C3467-6685-48DF-BC72-EA63BD7107CF}" dt="2021-07-07T19:19:51.751" v="6657" actId="1076"/>
          <ac:spMkLst>
            <pc:docMk/>
            <pc:sldMk cId="1361908246" sldId="2147308104"/>
            <ac:spMk id="26" creationId="{E661F2DA-BEFC-4B14-8B9A-F421C6BB6A32}"/>
          </ac:spMkLst>
        </pc:spChg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1982218352" sldId="2147308104"/>
        </pc:sldMkLst>
      </pc:sldChg>
      <pc:sldChg chg="add del">
        <pc:chgData name="Mehrotra, Shreya" userId="44dd466f-0ad1-4a21-8567-c932084f5343" providerId="ADAL" clId="{6F0C3467-6685-48DF-BC72-EA63BD7107CF}" dt="2021-06-28T22:13:14.503" v="6123"/>
        <pc:sldMkLst>
          <pc:docMk/>
          <pc:sldMk cId="3224034355" sldId="2147308105"/>
        </pc:sldMkLst>
      </pc:sldChg>
      <pc:sldChg chg="addSp delSp modSp add mod">
        <pc:chgData name="Mehrotra, Shreya" userId="44dd466f-0ad1-4a21-8567-c932084f5343" providerId="ADAL" clId="{6F0C3467-6685-48DF-BC72-EA63BD7107CF}" dt="2021-07-07T20:00:53.313" v="6743" actId="27636"/>
        <pc:sldMkLst>
          <pc:docMk/>
          <pc:sldMk cId="3765935396" sldId="2147308105"/>
        </pc:sldMkLst>
        <pc:spChg chg="mod">
          <ac:chgData name="Mehrotra, Shreya" userId="44dd466f-0ad1-4a21-8567-c932084f5343" providerId="ADAL" clId="{6F0C3467-6685-48DF-BC72-EA63BD7107CF}" dt="2021-07-07T20:00:53.313" v="6743" actId="27636"/>
          <ac:spMkLst>
            <pc:docMk/>
            <pc:sldMk cId="3765935396" sldId="2147308105"/>
            <ac:spMk id="3" creationId="{8B6D9781-CB29-4CE0-8C78-AD5958368E48}"/>
          </ac:spMkLst>
        </pc:spChg>
        <pc:picChg chg="del">
          <ac:chgData name="Mehrotra, Shreya" userId="44dd466f-0ad1-4a21-8567-c932084f5343" providerId="ADAL" clId="{6F0C3467-6685-48DF-BC72-EA63BD7107CF}" dt="2021-07-07T20:00:46.041" v="6738" actId="478"/>
          <ac:picMkLst>
            <pc:docMk/>
            <pc:sldMk cId="3765935396" sldId="2147308105"/>
            <ac:picMk id="5" creationId="{B2498CDE-DEF3-4C7A-897C-81DBCB863191}"/>
          </ac:picMkLst>
        </pc:picChg>
        <pc:picChg chg="add mod">
          <ac:chgData name="Mehrotra, Shreya" userId="44dd466f-0ad1-4a21-8567-c932084f5343" providerId="ADAL" clId="{6F0C3467-6685-48DF-BC72-EA63BD7107CF}" dt="2021-07-07T20:00:53.243" v="6742" actId="26606"/>
          <ac:picMkLst>
            <pc:docMk/>
            <pc:sldMk cId="3765935396" sldId="2147308105"/>
            <ac:picMk id="6" creationId="{EF865F0E-1BED-461C-843A-896F56887D1F}"/>
          </ac:picMkLst>
        </pc:picChg>
      </pc:sldChg>
      <pc:sldChg chg="modSp add mod">
        <pc:chgData name="Mehrotra, Shreya" userId="44dd466f-0ad1-4a21-8567-c932084f5343" providerId="ADAL" clId="{6F0C3467-6685-48DF-BC72-EA63BD7107CF}" dt="2021-07-07T19:24:43.866" v="6732" actId="20577"/>
        <pc:sldMkLst>
          <pc:docMk/>
          <pc:sldMk cId="1360614834" sldId="2147308106"/>
        </pc:sldMkLst>
        <pc:spChg chg="mod">
          <ac:chgData name="Mehrotra, Shreya" userId="44dd466f-0ad1-4a21-8567-c932084f5343" providerId="ADAL" clId="{6F0C3467-6685-48DF-BC72-EA63BD7107CF}" dt="2021-07-07T19:10:47.084" v="6633" actId="5793"/>
          <ac:spMkLst>
            <pc:docMk/>
            <pc:sldMk cId="1360614834" sldId="2147308106"/>
            <ac:spMk id="2" creationId="{3CEDF705-5A34-4B2B-BBA1-AEF4C6CD728B}"/>
          </ac:spMkLst>
        </pc:spChg>
        <pc:graphicFrameChg chg="modGraphic">
          <ac:chgData name="Mehrotra, Shreya" userId="44dd466f-0ad1-4a21-8567-c932084f5343" providerId="ADAL" clId="{6F0C3467-6685-48DF-BC72-EA63BD7107CF}" dt="2021-07-07T19:24:43.866" v="6732" actId="20577"/>
          <ac:graphicFrameMkLst>
            <pc:docMk/>
            <pc:sldMk cId="1360614834" sldId="2147308106"/>
            <ac:graphicFrameMk id="4" creationId="{1FE66D58-2790-440E-8132-AEA0D7DD04EE}"/>
          </ac:graphicFrameMkLst>
        </pc:graphicFrameChg>
      </pc:sldChg>
      <pc:sldChg chg="add ord">
        <pc:chgData name="Mehrotra, Shreya" userId="44dd466f-0ad1-4a21-8567-c932084f5343" providerId="ADAL" clId="{6F0C3467-6685-48DF-BC72-EA63BD7107CF}" dt="2021-07-07T20:20:11.240" v="6856"/>
        <pc:sldMkLst>
          <pc:docMk/>
          <pc:sldMk cId="434206724" sldId="2147308107"/>
        </pc:sldMkLst>
      </pc:sldChg>
      <pc:sldChg chg="add ord">
        <pc:chgData name="Mehrotra, Shreya" userId="44dd466f-0ad1-4a21-8567-c932084f5343" providerId="ADAL" clId="{6F0C3467-6685-48DF-BC72-EA63BD7107CF}" dt="2021-07-07T20:20:24.223" v="6859"/>
        <pc:sldMkLst>
          <pc:docMk/>
          <pc:sldMk cId="732073651" sldId="2147308108"/>
        </pc:sldMkLst>
      </pc:sldChg>
      <pc:sldMasterChg chg="delSldLayout">
        <pc:chgData name="Mehrotra, Shreya" userId="44dd466f-0ad1-4a21-8567-c932084f5343" providerId="ADAL" clId="{6F0C3467-6685-48DF-BC72-EA63BD7107CF}" dt="2021-06-09T18:29:03.565" v="2566" actId="47"/>
        <pc:sldMasterMkLst>
          <pc:docMk/>
          <pc:sldMasterMk cId="10074185" sldId="2147483833"/>
        </pc:sldMasterMkLst>
        <pc:sldLayoutChg chg="del">
          <pc:chgData name="Mehrotra, Shreya" userId="44dd466f-0ad1-4a21-8567-c932084f5343" providerId="ADAL" clId="{6F0C3467-6685-48DF-BC72-EA63BD7107CF}" dt="2021-06-09T18:29:03.565" v="2566" actId="47"/>
          <pc:sldLayoutMkLst>
            <pc:docMk/>
            <pc:sldMasterMk cId="10074185" sldId="2147483833"/>
            <pc:sldLayoutMk cId="2105770254" sldId="2147483890"/>
          </pc:sldLayoutMkLst>
        </pc:sldLayoutChg>
      </pc:sldMasterChg>
      <pc:sldMasterChg chg="delSldLayout">
        <pc:chgData name="Mehrotra, Shreya" userId="44dd466f-0ad1-4a21-8567-c932084f5343" providerId="ADAL" clId="{6F0C3467-6685-48DF-BC72-EA63BD7107CF}" dt="2021-06-09T18:38:11.403" v="2582" actId="47"/>
        <pc:sldMasterMkLst>
          <pc:docMk/>
          <pc:sldMasterMk cId="3974327362" sldId="2147483897"/>
        </pc:sldMasterMkLst>
        <pc:sldLayoutChg chg="del">
          <pc:chgData name="Mehrotra, Shreya" userId="44dd466f-0ad1-4a21-8567-c932084f5343" providerId="ADAL" clId="{6F0C3467-6685-48DF-BC72-EA63BD7107CF}" dt="2021-06-09T18:38:11.403" v="2582" actId="47"/>
          <pc:sldLayoutMkLst>
            <pc:docMk/>
            <pc:sldMasterMk cId="3974327362" sldId="2147483897"/>
            <pc:sldLayoutMk cId="369133546" sldId="2147483892"/>
          </pc:sldLayoutMkLst>
        </pc:sldLayoutChg>
        <pc:sldLayoutChg chg="del">
          <pc:chgData name="Mehrotra, Shreya" userId="44dd466f-0ad1-4a21-8567-c932084f5343" providerId="ADAL" clId="{6F0C3467-6685-48DF-BC72-EA63BD7107CF}" dt="2021-06-09T18:29:00.585" v="2559" actId="47"/>
          <pc:sldLayoutMkLst>
            <pc:docMk/>
            <pc:sldMasterMk cId="3974327362" sldId="2147483897"/>
            <pc:sldLayoutMk cId="2206445905" sldId="2147483893"/>
          </pc:sldLayoutMkLst>
        </pc:sldLayoutChg>
      </pc:sldMasterChg>
    </pc:docChg>
  </pc:docChgLst>
  <pc:docChgLst>
    <pc:chgData name="Lui, Luis" userId="S::luis.lui@intel.com::a0b03f24-674e-4b11-b4f3-e65c0c1584d4" providerId="AD" clId="Web-{40F6C940-E4A6-FE2D-0EFD-B27A8A4D4778}"/>
    <pc:docChg chg="modSld">
      <pc:chgData name="Lui, Luis" userId="S::luis.lui@intel.com::a0b03f24-674e-4b11-b4f3-e65c0c1584d4" providerId="AD" clId="Web-{40F6C940-E4A6-FE2D-0EFD-B27A8A4D4778}" dt="2021-08-25T05:02:27.729" v="41"/>
      <pc:docMkLst>
        <pc:docMk/>
      </pc:docMkLst>
      <pc:sldChg chg="addSp delSp modSp">
        <pc:chgData name="Lui, Luis" userId="S::luis.lui@intel.com::a0b03f24-674e-4b11-b4f3-e65c0c1584d4" providerId="AD" clId="Web-{40F6C940-E4A6-FE2D-0EFD-B27A8A4D4778}" dt="2021-08-25T05:02:27.729" v="41"/>
        <pc:sldMkLst>
          <pc:docMk/>
          <pc:sldMk cId="3284289487" sldId="2147308125"/>
        </pc:sldMkLst>
        <pc:spChg chg="del">
          <ac:chgData name="Lui, Luis" userId="S::luis.lui@intel.com::a0b03f24-674e-4b11-b4f3-e65c0c1584d4" providerId="AD" clId="Web-{40F6C940-E4A6-FE2D-0EFD-B27A8A4D4778}" dt="2021-08-25T05:02:13.213" v="35"/>
          <ac:spMkLst>
            <pc:docMk/>
            <pc:sldMk cId="3284289487" sldId="2147308125"/>
            <ac:spMk id="3" creationId="{2136AA63-C656-4CC7-BB77-7201D17D9112}"/>
          </ac:spMkLst>
        </pc:spChg>
        <pc:spChg chg="mod">
          <ac:chgData name="Lui, Luis" userId="S::luis.lui@intel.com::a0b03f24-674e-4b11-b4f3-e65c0c1584d4" providerId="AD" clId="Web-{40F6C940-E4A6-FE2D-0EFD-B27A8A4D4778}" dt="2021-08-25T04:21:20.701" v="25" actId="20577"/>
          <ac:spMkLst>
            <pc:docMk/>
            <pc:sldMk cId="3284289487" sldId="2147308125"/>
            <ac:spMk id="12" creationId="{29C2792F-2139-41BE-9D13-4469553756E5}"/>
          </ac:spMkLst>
        </pc:spChg>
        <pc:spChg chg="mod">
          <ac:chgData name="Lui, Luis" userId="S::luis.lui@intel.com::a0b03f24-674e-4b11-b4f3-e65c0c1584d4" providerId="AD" clId="Web-{40F6C940-E4A6-FE2D-0EFD-B27A8A4D4778}" dt="2021-08-25T04:19:27.668" v="10" actId="20577"/>
          <ac:spMkLst>
            <pc:docMk/>
            <pc:sldMk cId="3284289487" sldId="2147308125"/>
            <ac:spMk id="22" creationId="{2870E99D-85DB-435B-8883-E8B0DEF3A999}"/>
          </ac:spMkLst>
        </pc:spChg>
        <pc:spChg chg="mod">
          <ac:chgData name="Lui, Luis" userId="S::luis.lui@intel.com::a0b03f24-674e-4b11-b4f3-e65c0c1584d4" providerId="AD" clId="Web-{40F6C940-E4A6-FE2D-0EFD-B27A8A4D4778}" dt="2021-08-25T04:21:30.951" v="26" actId="20577"/>
          <ac:spMkLst>
            <pc:docMk/>
            <pc:sldMk cId="3284289487" sldId="2147308125"/>
            <ac:spMk id="28" creationId="{EF817EC8-375E-49D3-A3CA-795554D8A679}"/>
          </ac:spMkLst>
        </pc:spChg>
        <pc:spChg chg="mod">
          <ac:chgData name="Lui, Luis" userId="S::luis.lui@intel.com::a0b03f24-674e-4b11-b4f3-e65c0c1584d4" providerId="AD" clId="Web-{40F6C940-E4A6-FE2D-0EFD-B27A8A4D4778}" dt="2021-08-25T04:20:13.669" v="23" actId="14100"/>
          <ac:spMkLst>
            <pc:docMk/>
            <pc:sldMk cId="3284289487" sldId="2147308125"/>
            <ac:spMk id="39" creationId="{325B3F2F-D37C-4D21-A1CD-28D5C9FDFA5A}"/>
          </ac:spMkLst>
        </pc:spChg>
        <pc:spChg chg="mod">
          <ac:chgData name="Lui, Luis" userId="S::luis.lui@intel.com::a0b03f24-674e-4b11-b4f3-e65c0c1584d4" providerId="AD" clId="Web-{40F6C940-E4A6-FE2D-0EFD-B27A8A4D4778}" dt="2021-08-25T04:21:42.904" v="28" actId="20577"/>
          <ac:spMkLst>
            <pc:docMk/>
            <pc:sldMk cId="3284289487" sldId="2147308125"/>
            <ac:spMk id="51" creationId="{C63B9591-D23F-45E1-8078-FED790990604}"/>
          </ac:spMkLst>
        </pc:spChg>
        <pc:spChg chg="del mod">
          <ac:chgData name="Lui, Luis" userId="S::luis.lui@intel.com::a0b03f24-674e-4b11-b4f3-e65c0c1584d4" providerId="AD" clId="Web-{40F6C940-E4A6-FE2D-0EFD-B27A8A4D4778}" dt="2021-08-25T05:02:13.229" v="38"/>
          <ac:spMkLst>
            <pc:docMk/>
            <pc:sldMk cId="3284289487" sldId="2147308125"/>
            <ac:spMk id="55" creationId="{79E7529F-8D5C-4EA6-B6A3-4A1FBB8A8E9E}"/>
          </ac:spMkLst>
        </pc:spChg>
        <pc:spChg chg="del">
          <ac:chgData name="Lui, Luis" userId="S::luis.lui@intel.com::a0b03f24-674e-4b11-b4f3-e65c0c1584d4" providerId="AD" clId="Web-{40F6C940-E4A6-FE2D-0EFD-B27A8A4D4778}" dt="2021-08-25T05:02:13.213" v="36"/>
          <ac:spMkLst>
            <pc:docMk/>
            <pc:sldMk cId="3284289487" sldId="2147308125"/>
            <ac:spMk id="56" creationId="{CB342240-1D9E-42A1-8EF1-32A55B73A62D}"/>
          </ac:spMkLst>
        </pc:spChg>
        <pc:spChg chg="del">
          <ac:chgData name="Lui, Luis" userId="S::luis.lui@intel.com::a0b03f24-674e-4b11-b4f3-e65c0c1584d4" providerId="AD" clId="Web-{40F6C940-E4A6-FE2D-0EFD-B27A8A4D4778}" dt="2021-08-25T05:02:13.213" v="37"/>
          <ac:spMkLst>
            <pc:docMk/>
            <pc:sldMk cId="3284289487" sldId="2147308125"/>
            <ac:spMk id="57" creationId="{559CEF3D-D07E-4DBA-8087-E96416CD6DA8}"/>
          </ac:spMkLst>
        </pc:spChg>
        <pc:spChg chg="del">
          <ac:chgData name="Lui, Luis" userId="S::luis.lui@intel.com::a0b03f24-674e-4b11-b4f3-e65c0c1584d4" providerId="AD" clId="Web-{40F6C940-E4A6-FE2D-0EFD-B27A8A4D4778}" dt="2021-08-25T05:02:13.213" v="34"/>
          <ac:spMkLst>
            <pc:docMk/>
            <pc:sldMk cId="3284289487" sldId="2147308125"/>
            <ac:spMk id="60" creationId="{9A7ECC94-37C1-43E0-BB1B-720964A836DE}"/>
          </ac:spMkLst>
        </pc:spChg>
        <pc:grpChg chg="del">
          <ac:chgData name="Lui, Luis" userId="S::luis.lui@intel.com::a0b03f24-674e-4b11-b4f3-e65c0c1584d4" providerId="AD" clId="Web-{40F6C940-E4A6-FE2D-0EFD-B27A8A4D4778}" dt="2021-08-25T05:02:13.229" v="39"/>
          <ac:grpSpMkLst>
            <pc:docMk/>
            <pc:sldMk cId="3284289487" sldId="2147308125"/>
            <ac:grpSpMk id="16" creationId="{3E06ACBF-406E-477F-BCB4-743916C1337F}"/>
          </ac:grpSpMkLst>
        </pc:grpChg>
        <pc:grpChg chg="del">
          <ac:chgData name="Lui, Luis" userId="S::luis.lui@intel.com::a0b03f24-674e-4b11-b4f3-e65c0c1584d4" providerId="AD" clId="Web-{40F6C940-E4A6-FE2D-0EFD-B27A8A4D4778}" dt="2021-08-25T05:02:07.776" v="33"/>
          <ac:grpSpMkLst>
            <pc:docMk/>
            <pc:sldMk cId="3284289487" sldId="2147308125"/>
            <ac:grpSpMk id="17" creationId="{92EFEB77-2B2E-4066-9863-AEBD7235AAC9}"/>
          </ac:grpSpMkLst>
        </pc:grpChg>
        <pc:picChg chg="add del mod">
          <ac:chgData name="Lui, Luis" userId="S::luis.lui@intel.com::a0b03f24-674e-4b11-b4f3-e65c0c1584d4" providerId="AD" clId="Web-{40F6C940-E4A6-FE2D-0EFD-B27A8A4D4778}" dt="2021-08-25T05:02:27.729" v="41"/>
          <ac:picMkLst>
            <pc:docMk/>
            <pc:sldMk cId="3284289487" sldId="2147308125"/>
            <ac:picMk id="4" creationId="{BBA5D1E6-C765-47D9-9CEF-50F24CC7ED3A}"/>
          </ac:picMkLst>
        </pc:picChg>
        <pc:cxnChg chg="add del mod">
          <ac:chgData name="Lui, Luis" userId="S::luis.lui@intel.com::a0b03f24-674e-4b11-b4f3-e65c0c1584d4" providerId="AD" clId="Web-{40F6C940-E4A6-FE2D-0EFD-B27A8A4D4778}" dt="2021-08-25T04:22:39.030" v="32"/>
          <ac:cxnSpMkLst>
            <pc:docMk/>
            <pc:sldMk cId="3284289487" sldId="2147308125"/>
            <ac:cxnSpMk id="4" creationId="{02FADDF3-2A9A-4D1B-96CA-97B47D3935B9}"/>
          </ac:cxnSpMkLst>
        </pc:cxnChg>
      </pc:sldChg>
    </pc:docChg>
  </pc:docChgLst>
  <pc:docChgLst>
    <pc:chgData name="Kumar, Manu" userId="S::manu.kumar@intel.com::d0986ab9-6685-4988-8e34-3dc86a9320b0" providerId="AD" clId="Web-{899178A8-70B4-8226-3E78-747597C2AA0D}"/>
    <pc:docChg chg="modSld">
      <pc:chgData name="Kumar, Manu" userId="S::manu.kumar@intel.com::d0986ab9-6685-4988-8e34-3dc86a9320b0" providerId="AD" clId="Web-{899178A8-70B4-8226-3E78-747597C2AA0D}" dt="2021-06-24T19:21:24.253" v="39" actId="20577"/>
      <pc:docMkLst>
        <pc:docMk/>
      </pc:docMkLst>
      <pc:sldChg chg="modSp">
        <pc:chgData name="Kumar, Manu" userId="S::manu.kumar@intel.com::d0986ab9-6685-4988-8e34-3dc86a9320b0" providerId="AD" clId="Web-{899178A8-70B4-8226-3E78-747597C2AA0D}" dt="2021-06-24T19:21:24.253" v="39" actId="20577"/>
        <pc:sldMkLst>
          <pc:docMk/>
          <pc:sldMk cId="557097176" sldId="2147308092"/>
        </pc:sldMkLst>
        <pc:spChg chg="mod">
          <ac:chgData name="Kumar, Manu" userId="S::manu.kumar@intel.com::d0986ab9-6685-4988-8e34-3dc86a9320b0" providerId="AD" clId="Web-{899178A8-70B4-8226-3E78-747597C2AA0D}" dt="2021-06-24T19:21:24.253" v="39" actId="20577"/>
          <ac:spMkLst>
            <pc:docMk/>
            <pc:sldMk cId="557097176" sldId="2147308092"/>
            <ac:spMk id="4" creationId="{B06EBB1C-3618-4CB4-8B11-0F57D44ACBC2}"/>
          </ac:spMkLst>
        </pc:spChg>
      </pc:sldChg>
      <pc:sldChg chg="modSp">
        <pc:chgData name="Kumar, Manu" userId="S::manu.kumar@intel.com::d0986ab9-6685-4988-8e34-3dc86a9320b0" providerId="AD" clId="Web-{899178A8-70B4-8226-3E78-747597C2AA0D}" dt="2021-06-24T19:21:22.034" v="31" actId="20577"/>
        <pc:sldMkLst>
          <pc:docMk/>
          <pc:sldMk cId="2230848731" sldId="2147308093"/>
        </pc:sldMkLst>
        <pc:spChg chg="mod">
          <ac:chgData name="Kumar, Manu" userId="S::manu.kumar@intel.com::d0986ab9-6685-4988-8e34-3dc86a9320b0" providerId="AD" clId="Web-{899178A8-70B4-8226-3E78-747597C2AA0D}" dt="2021-06-24T19:21:22.034" v="31" actId="20577"/>
          <ac:spMkLst>
            <pc:docMk/>
            <pc:sldMk cId="2230848731" sldId="2147308093"/>
            <ac:spMk id="8" creationId="{34C8E6BB-0484-41DB-A882-5CBC1279B8F6}"/>
          </ac:spMkLst>
        </pc:spChg>
      </pc:sldChg>
    </pc:docChg>
  </pc:docChgLst>
  <pc:docChgLst>
    <pc:chgData name="Mehrotra, Shreya" userId="44dd466f-0ad1-4a21-8567-c932084f5343" providerId="ADAL" clId="{CEDFF296-805A-4451-B4B6-7143E1BEE943}"/>
    <pc:docChg chg="undo custSel modSld">
      <pc:chgData name="Mehrotra, Shreya" userId="44dd466f-0ad1-4a21-8567-c932084f5343" providerId="ADAL" clId="{CEDFF296-805A-4451-B4B6-7143E1BEE943}" dt="2021-09-10T01:53:21.018" v="37" actId="20577"/>
      <pc:docMkLst>
        <pc:docMk/>
      </pc:docMkLst>
      <pc:sldChg chg="modSp mod">
        <pc:chgData name="Mehrotra, Shreya" userId="44dd466f-0ad1-4a21-8567-c932084f5343" providerId="ADAL" clId="{CEDFF296-805A-4451-B4B6-7143E1BEE943}" dt="2021-09-10T01:53:21.018" v="37" actId="20577"/>
        <pc:sldMkLst>
          <pc:docMk/>
          <pc:sldMk cId="3747763668" sldId="2147308122"/>
        </pc:sldMkLst>
        <pc:spChg chg="mod">
          <ac:chgData name="Mehrotra, Shreya" userId="44dd466f-0ad1-4a21-8567-c932084f5343" providerId="ADAL" clId="{CEDFF296-805A-4451-B4B6-7143E1BEE943}" dt="2021-09-10T01:53:21.018" v="37" actId="20577"/>
          <ac:spMkLst>
            <pc:docMk/>
            <pc:sldMk cId="3747763668" sldId="2147308122"/>
            <ac:spMk id="7" creationId="{200EEBB7-625C-4C20-9F04-F3C98B578442}"/>
          </ac:spMkLst>
        </pc:spChg>
      </pc:sldChg>
      <pc:sldChg chg="modSp mod">
        <pc:chgData name="Mehrotra, Shreya" userId="44dd466f-0ad1-4a21-8567-c932084f5343" providerId="ADAL" clId="{CEDFF296-805A-4451-B4B6-7143E1BEE943}" dt="2021-09-10T01:52:51.426" v="24" actId="20577"/>
        <pc:sldMkLst>
          <pc:docMk/>
          <pc:sldMk cId="3270800161" sldId="2147308137"/>
        </pc:sldMkLst>
        <pc:spChg chg="mod">
          <ac:chgData name="Mehrotra, Shreya" userId="44dd466f-0ad1-4a21-8567-c932084f5343" providerId="ADAL" clId="{CEDFF296-805A-4451-B4B6-7143E1BEE943}" dt="2021-09-10T01:52:51.426" v="24" actId="20577"/>
          <ac:spMkLst>
            <pc:docMk/>
            <pc:sldMk cId="3270800161" sldId="2147308137"/>
            <ac:spMk id="3" creationId="{283F7CDA-31C0-4BC8-8F72-D8C5C45D4E17}"/>
          </ac:spMkLst>
        </pc:spChg>
      </pc:sldChg>
    </pc:docChg>
  </pc:docChgLst>
  <pc:docChgLst>
    <pc:chgData name="Mehrotra, Shreya" userId="S::shreya.mehrotra@intel.com::44dd466f-0ad1-4a21-8567-c932084f5343" providerId="AD" clId="Web-{2302A669-CF96-7326-BEA2-D4C6DA5361EA}"/>
    <pc:docChg chg="modSld">
      <pc:chgData name="Mehrotra, Shreya" userId="S::shreya.mehrotra@intel.com::44dd466f-0ad1-4a21-8567-c932084f5343" providerId="AD" clId="Web-{2302A669-CF96-7326-BEA2-D4C6DA5361EA}" dt="2021-08-02T19:08:12.487" v="7"/>
      <pc:docMkLst>
        <pc:docMk/>
      </pc:docMkLst>
      <pc:sldChg chg="modSp">
        <pc:chgData name="Mehrotra, Shreya" userId="S::shreya.mehrotra@intel.com::44dd466f-0ad1-4a21-8567-c932084f5343" providerId="AD" clId="Web-{2302A669-CF96-7326-BEA2-D4C6DA5361EA}" dt="2021-08-02T19:08:12.487" v="7"/>
        <pc:sldMkLst>
          <pc:docMk/>
          <pc:sldMk cId="3923522239" sldId="2147308146"/>
        </pc:sldMkLst>
        <pc:graphicFrameChg chg="mod modGraphic">
          <ac:chgData name="Mehrotra, Shreya" userId="S::shreya.mehrotra@intel.com::44dd466f-0ad1-4a21-8567-c932084f5343" providerId="AD" clId="Web-{2302A669-CF96-7326-BEA2-D4C6DA5361EA}" dt="2021-08-02T19:08:12.487" v="7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</pc:docChg>
  </pc:docChgLst>
  <pc:docChgLst>
    <pc:chgData name="Manu" userId="d0986ab9-6685-4988-8e34-3dc86a9320b0" providerId="ADAL" clId="{A149FFA3-E62B-4B04-AAED-1FE1A616284D}"/>
    <pc:docChg chg="custSel modSld">
      <pc:chgData name="Manu" userId="d0986ab9-6685-4988-8e34-3dc86a9320b0" providerId="ADAL" clId="{A149FFA3-E62B-4B04-AAED-1FE1A616284D}" dt="2021-06-24T19:30:21.922" v="3" actId="1589"/>
      <pc:docMkLst>
        <pc:docMk/>
      </pc:docMkLst>
      <pc:sldChg chg="modCm">
        <pc:chgData name="Manu" userId="d0986ab9-6685-4988-8e34-3dc86a9320b0" providerId="ADAL" clId="{A149FFA3-E62B-4B04-AAED-1FE1A616284D}" dt="2021-06-24T19:22:20.106" v="2"/>
        <pc:sldMkLst>
          <pc:docMk/>
          <pc:sldMk cId="2892025017" sldId="2103811963"/>
        </pc:sldMkLst>
      </pc:sldChg>
      <pc:sldChg chg="modSp mod">
        <pc:chgData name="Manu" userId="d0986ab9-6685-4988-8e34-3dc86a9320b0" providerId="ADAL" clId="{A149FFA3-E62B-4B04-AAED-1FE1A616284D}" dt="2021-06-24T19:22:08.706" v="0" actId="27636"/>
        <pc:sldMkLst>
          <pc:docMk/>
          <pc:sldMk cId="557097176" sldId="2147308092"/>
        </pc:sldMkLst>
        <pc:spChg chg="mod">
          <ac:chgData name="Manu" userId="d0986ab9-6685-4988-8e34-3dc86a9320b0" providerId="ADAL" clId="{A149FFA3-E62B-4B04-AAED-1FE1A616284D}" dt="2021-06-24T19:22:08.706" v="0" actId="27636"/>
          <ac:spMkLst>
            <pc:docMk/>
            <pc:sldMk cId="557097176" sldId="2147308092"/>
            <ac:spMk id="4" creationId="{B06EBB1C-3618-4CB4-8B11-0F57D44ACBC2}"/>
          </ac:spMkLst>
        </pc:spChg>
      </pc:sldChg>
      <pc:sldChg chg="modSp mod addCm">
        <pc:chgData name="Manu" userId="d0986ab9-6685-4988-8e34-3dc86a9320b0" providerId="ADAL" clId="{A149FFA3-E62B-4B04-AAED-1FE1A616284D}" dt="2021-06-24T19:30:21.922" v="3" actId="1589"/>
        <pc:sldMkLst>
          <pc:docMk/>
          <pc:sldMk cId="2230848731" sldId="2147308093"/>
        </pc:sldMkLst>
        <pc:spChg chg="mod">
          <ac:chgData name="Manu" userId="d0986ab9-6685-4988-8e34-3dc86a9320b0" providerId="ADAL" clId="{A149FFA3-E62B-4B04-AAED-1FE1A616284D}" dt="2021-06-24T19:22:08.724" v="1" actId="27636"/>
          <ac:spMkLst>
            <pc:docMk/>
            <pc:sldMk cId="2230848731" sldId="2147308093"/>
            <ac:spMk id="8" creationId="{34C8E6BB-0484-41DB-A882-5CBC1279B8F6}"/>
          </ac:spMkLst>
        </pc:spChg>
      </pc:sldChg>
    </pc:docChg>
  </pc:docChgLst>
  <pc:docChgLst>
    <pc:chgData name="Kumar, Manu" userId="S::manu.kumar@intel.com::d0986ab9-6685-4988-8e34-3dc86a9320b0" providerId="AD" clId="Web-{18C264ED-D6A2-A660-8C5A-A29FC3969FBF}"/>
    <pc:docChg chg="">
      <pc:chgData name="Kumar, Manu" userId="S::manu.kumar@intel.com::d0986ab9-6685-4988-8e34-3dc86a9320b0" providerId="AD" clId="Web-{18C264ED-D6A2-A660-8C5A-A29FC3969FBF}" dt="2021-06-24T19:16:34.607" v="0"/>
      <pc:docMkLst>
        <pc:docMk/>
      </pc:docMkLst>
      <pc:sldChg chg="addCm">
        <pc:chgData name="Kumar, Manu" userId="S::manu.kumar@intel.com::d0986ab9-6685-4988-8e34-3dc86a9320b0" providerId="AD" clId="Web-{18C264ED-D6A2-A660-8C5A-A29FC3969FBF}" dt="2021-06-24T19:16:34.607" v="0"/>
        <pc:sldMkLst>
          <pc:docMk/>
          <pc:sldMk cId="2664489570" sldId="2103812046"/>
        </pc:sldMkLst>
      </pc:sldChg>
    </pc:docChg>
  </pc:docChgLst>
  <pc:docChgLst>
    <pc:chgData name="Anbalagu, Theeban Pillai" userId="S::theeban.pillai.anbalagu@intel.com::75be8195-a950-4359-ba1c-0352a1eeb565" providerId="AD" clId="Web-{AE4D44C7-F796-C4ED-3D43-F156438F5A2B}"/>
    <pc:docChg chg="modSld">
      <pc:chgData name="Anbalagu, Theeban Pillai" userId="S::theeban.pillai.anbalagu@intel.com::75be8195-a950-4359-ba1c-0352a1eeb565" providerId="AD" clId="Web-{AE4D44C7-F796-C4ED-3D43-F156438F5A2B}" dt="2021-08-16T04:08:22.919" v="2" actId="1076"/>
      <pc:docMkLst>
        <pc:docMk/>
      </pc:docMkLst>
      <pc:sldChg chg="modSp">
        <pc:chgData name="Anbalagu, Theeban Pillai" userId="S::theeban.pillai.anbalagu@intel.com::75be8195-a950-4359-ba1c-0352a1eeb565" providerId="AD" clId="Web-{AE4D44C7-F796-C4ED-3D43-F156438F5A2B}" dt="2021-08-16T04:08:22.919" v="2" actId="1076"/>
        <pc:sldMkLst>
          <pc:docMk/>
          <pc:sldMk cId="860733815" sldId="2147308127"/>
        </pc:sldMkLst>
        <pc:spChg chg="mod">
          <ac:chgData name="Anbalagu, Theeban Pillai" userId="S::theeban.pillai.anbalagu@intel.com::75be8195-a950-4359-ba1c-0352a1eeb565" providerId="AD" clId="Web-{AE4D44C7-F796-C4ED-3D43-F156438F5A2B}" dt="2021-08-16T04:08:22.919" v="2" actId="1076"/>
          <ac:spMkLst>
            <pc:docMk/>
            <pc:sldMk cId="860733815" sldId="2147308127"/>
            <ac:spMk id="6" creationId="{7544C36E-078B-4B4A-A1F4-532959EE6F29}"/>
          </ac:spMkLst>
        </pc:spChg>
      </pc:sldChg>
      <pc:sldChg chg="modSp">
        <pc:chgData name="Anbalagu, Theeban Pillai" userId="S::theeban.pillai.anbalagu@intel.com::75be8195-a950-4359-ba1c-0352a1eeb565" providerId="AD" clId="Web-{AE4D44C7-F796-C4ED-3D43-F156438F5A2B}" dt="2021-08-16T03:14:58.226" v="0" actId="1076"/>
        <pc:sldMkLst>
          <pc:docMk/>
          <pc:sldMk cId="1673968304" sldId="2147308163"/>
        </pc:sldMkLst>
        <pc:spChg chg="mod">
          <ac:chgData name="Anbalagu, Theeban Pillai" userId="S::theeban.pillai.anbalagu@intel.com::75be8195-a950-4359-ba1c-0352a1eeb565" providerId="AD" clId="Web-{AE4D44C7-F796-C4ED-3D43-F156438F5A2B}" dt="2021-08-16T03:14:58.226" v="0" actId="1076"/>
          <ac:spMkLst>
            <pc:docMk/>
            <pc:sldMk cId="1673968304" sldId="2147308163"/>
            <ac:spMk id="7" creationId="{8711DC79-CE4B-4091-9E10-E8F030C3FC3C}"/>
          </ac:spMkLst>
        </pc:spChg>
      </pc:sldChg>
    </pc:docChg>
  </pc:docChgLst>
  <pc:docChgLst>
    <pc:chgData name="Krueger, Nathan" userId="3285ba7e-abe1-41ee-ba78-ad888142b9a7" providerId="ADAL" clId="{90AC5BBC-58D6-4DB6-8A1C-06FCA990E381}"/>
    <pc:docChg chg="custSel modSld">
      <pc:chgData name="Krueger, Nathan" userId="3285ba7e-abe1-41ee-ba78-ad888142b9a7" providerId="ADAL" clId="{90AC5BBC-58D6-4DB6-8A1C-06FCA990E381}" dt="2021-06-25T13:45:03.235" v="54"/>
      <pc:docMkLst>
        <pc:docMk/>
      </pc:docMkLst>
      <pc:sldChg chg="modSp mod">
        <pc:chgData name="Krueger, Nathan" userId="3285ba7e-abe1-41ee-ba78-ad888142b9a7" providerId="ADAL" clId="{90AC5BBC-58D6-4DB6-8A1C-06FCA990E381}" dt="2021-06-23T20:33:52.550" v="1" actId="20577"/>
        <pc:sldMkLst>
          <pc:docMk/>
          <pc:sldMk cId="1650835099" sldId="2103812041"/>
        </pc:sldMkLst>
        <pc:spChg chg="mod">
          <ac:chgData name="Krueger, Nathan" userId="3285ba7e-abe1-41ee-ba78-ad888142b9a7" providerId="ADAL" clId="{90AC5BBC-58D6-4DB6-8A1C-06FCA990E381}" dt="2021-06-23T20:33:52.550" v="1" actId="20577"/>
          <ac:spMkLst>
            <pc:docMk/>
            <pc:sldMk cId="1650835099" sldId="2103812041"/>
            <ac:spMk id="8" creationId="{00000000-0000-0000-0000-000000000000}"/>
          </ac:spMkLst>
        </pc:spChg>
      </pc:sldChg>
      <pc:sldChg chg="modSp mod">
        <pc:chgData name="Krueger, Nathan" userId="3285ba7e-abe1-41ee-ba78-ad888142b9a7" providerId="ADAL" clId="{90AC5BBC-58D6-4DB6-8A1C-06FCA990E381}" dt="2021-06-23T20:37:38.890" v="10" actId="20577"/>
        <pc:sldMkLst>
          <pc:docMk/>
          <pc:sldMk cId="2018570093" sldId="2103812045"/>
        </pc:sldMkLst>
        <pc:spChg chg="mod">
          <ac:chgData name="Krueger, Nathan" userId="3285ba7e-abe1-41ee-ba78-ad888142b9a7" providerId="ADAL" clId="{90AC5BBC-58D6-4DB6-8A1C-06FCA990E381}" dt="2021-06-23T20:37:38.890" v="10" actId="20577"/>
          <ac:spMkLst>
            <pc:docMk/>
            <pc:sldMk cId="2018570093" sldId="2103812045"/>
            <ac:spMk id="8" creationId="{00000000-0000-0000-0000-000000000000}"/>
          </ac:spMkLst>
        </pc:spChg>
      </pc:sldChg>
      <pc:sldChg chg="modSp mod addCm modCm">
        <pc:chgData name="Krueger, Nathan" userId="3285ba7e-abe1-41ee-ba78-ad888142b9a7" providerId="ADAL" clId="{90AC5BBC-58D6-4DB6-8A1C-06FCA990E381}" dt="2021-06-23T20:39:24.779" v="25"/>
        <pc:sldMkLst>
          <pc:docMk/>
          <pc:sldMk cId="2664489570" sldId="2103812046"/>
        </pc:sldMkLst>
        <pc:spChg chg="mod">
          <ac:chgData name="Krueger, Nathan" userId="3285ba7e-abe1-41ee-ba78-ad888142b9a7" providerId="ADAL" clId="{90AC5BBC-58D6-4DB6-8A1C-06FCA990E381}" dt="2021-06-23T20:38:26.608" v="23" actId="20577"/>
          <ac:spMkLst>
            <pc:docMk/>
            <pc:sldMk cId="2664489570" sldId="2103812046"/>
            <ac:spMk id="13" creationId="{5B130185-AF47-4E07-B854-AA4C5EFF565B}"/>
          </ac:spMkLst>
        </pc:spChg>
      </pc:sldChg>
      <pc:sldChg chg="modSp mod">
        <pc:chgData name="Krueger, Nathan" userId="3285ba7e-abe1-41ee-ba78-ad888142b9a7" providerId="ADAL" clId="{90AC5BBC-58D6-4DB6-8A1C-06FCA990E381}" dt="2021-06-23T20:51:19.339" v="43" actId="20577"/>
        <pc:sldMkLst>
          <pc:docMk/>
          <pc:sldMk cId="1862587260" sldId="2147308080"/>
        </pc:sldMkLst>
        <pc:spChg chg="mod">
          <ac:chgData name="Krueger, Nathan" userId="3285ba7e-abe1-41ee-ba78-ad888142b9a7" providerId="ADAL" clId="{90AC5BBC-58D6-4DB6-8A1C-06FCA990E381}" dt="2021-06-23T20:51:19.339" v="43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mod addCm delCm modCm">
        <pc:chgData name="Krueger, Nathan" userId="3285ba7e-abe1-41ee-ba78-ad888142b9a7" providerId="ADAL" clId="{90AC5BBC-58D6-4DB6-8A1C-06FCA990E381}" dt="2021-06-23T20:37:05.942" v="9" actId="1592"/>
        <pc:sldMkLst>
          <pc:docMk/>
          <pc:sldMk cId="1875702934" sldId="2147308083"/>
        </pc:sldMkLst>
        <pc:spChg chg="mod">
          <ac:chgData name="Krueger, Nathan" userId="3285ba7e-abe1-41ee-ba78-ad888142b9a7" providerId="ADAL" clId="{90AC5BBC-58D6-4DB6-8A1C-06FCA990E381}" dt="2021-06-23T20:34:26.870" v="3" actId="20577"/>
          <ac:spMkLst>
            <pc:docMk/>
            <pc:sldMk cId="1875702934" sldId="2147308083"/>
            <ac:spMk id="7" creationId="{6C9F67A7-8351-4455-9ABC-47E26B93193F}"/>
          </ac:spMkLst>
        </pc:spChg>
      </pc:sldChg>
      <pc:sldChg chg="addCm modCm">
        <pc:chgData name="Krueger, Nathan" userId="3285ba7e-abe1-41ee-ba78-ad888142b9a7" providerId="ADAL" clId="{90AC5BBC-58D6-4DB6-8A1C-06FCA990E381}" dt="2021-06-23T20:45:05.608" v="31"/>
        <pc:sldMkLst>
          <pc:docMk/>
          <pc:sldMk cId="3158977434" sldId="2147308085"/>
        </pc:sldMkLst>
      </pc:sldChg>
      <pc:sldChg chg="addCm delCm modCm">
        <pc:chgData name="Krueger, Nathan" userId="3285ba7e-abe1-41ee-ba78-ad888142b9a7" providerId="ADAL" clId="{90AC5BBC-58D6-4DB6-8A1C-06FCA990E381}" dt="2021-06-25T13:45:03.235" v="54"/>
        <pc:sldMkLst>
          <pc:docMk/>
          <pc:sldMk cId="3666778352" sldId="2147308086"/>
        </pc:sldMkLst>
      </pc:sldChg>
      <pc:sldChg chg="modSp mod">
        <pc:chgData name="Krueger, Nathan" userId="3285ba7e-abe1-41ee-ba78-ad888142b9a7" providerId="ADAL" clId="{90AC5BBC-58D6-4DB6-8A1C-06FCA990E381}" dt="2021-06-23T20:33:13.764" v="0" actId="20577"/>
        <pc:sldMkLst>
          <pc:docMk/>
          <pc:sldMk cId="2211767280" sldId="2147308090"/>
        </pc:sldMkLst>
        <pc:spChg chg="mod">
          <ac:chgData name="Krueger, Nathan" userId="3285ba7e-abe1-41ee-ba78-ad888142b9a7" providerId="ADAL" clId="{90AC5BBC-58D6-4DB6-8A1C-06FCA990E381}" dt="2021-06-23T20:33:13.764" v="0" actId="20577"/>
          <ac:spMkLst>
            <pc:docMk/>
            <pc:sldMk cId="2211767280" sldId="2147308090"/>
            <ac:spMk id="8" creationId="{00000000-0000-0000-0000-000000000000}"/>
          </ac:spMkLst>
        </pc:spChg>
      </pc:sldChg>
      <pc:sldChg chg="addCm modCm">
        <pc:chgData name="Krueger, Nathan" userId="3285ba7e-abe1-41ee-ba78-ad888142b9a7" providerId="ADAL" clId="{90AC5BBC-58D6-4DB6-8A1C-06FCA990E381}" dt="2021-06-23T20:52:50.024" v="45"/>
        <pc:sldMkLst>
          <pc:docMk/>
          <pc:sldMk cId="557097176" sldId="2147308092"/>
        </pc:sldMkLst>
      </pc:sldChg>
      <pc:sldChg chg="addCm delCm modCm">
        <pc:chgData name="Krueger, Nathan" userId="3285ba7e-abe1-41ee-ba78-ad888142b9a7" providerId="ADAL" clId="{90AC5BBC-58D6-4DB6-8A1C-06FCA990E381}" dt="2021-06-23T20:50:32.460" v="35" actId="1592"/>
        <pc:sldMkLst>
          <pc:docMk/>
          <pc:sldMk cId="2230848731" sldId="2147308093"/>
        </pc:sldMkLst>
      </pc:sldChg>
    </pc:docChg>
  </pc:docChgLst>
  <pc:docChgLst>
    <pc:chgData name="Shreya" userId="44dd466f-0ad1-4a21-8567-c932084f5343" providerId="ADAL" clId="{6F0C3467-6685-48DF-BC72-EA63BD7107CF}"/>
    <pc:docChg chg="undo custSel addSld delSld modSld modSection">
      <pc:chgData name="Shreya" userId="44dd466f-0ad1-4a21-8567-c932084f5343" providerId="ADAL" clId="{6F0C3467-6685-48DF-BC72-EA63BD7107CF}" dt="2021-06-24T17:27:30.536" v="129" actId="14100"/>
      <pc:docMkLst>
        <pc:docMk/>
      </pc:docMkLst>
      <pc:sldChg chg="modCm">
        <pc:chgData name="Shreya" userId="44dd466f-0ad1-4a21-8567-c932084f5343" providerId="ADAL" clId="{6F0C3467-6685-48DF-BC72-EA63BD7107CF}" dt="2021-06-23T21:33:17.679" v="9"/>
        <pc:sldMkLst>
          <pc:docMk/>
          <pc:sldMk cId="1136647492" sldId="307"/>
        </pc:sldMkLst>
      </pc:sldChg>
      <pc:sldChg chg="del">
        <pc:chgData name="Shreya" userId="44dd466f-0ad1-4a21-8567-c932084f5343" providerId="ADAL" clId="{6F0C3467-6685-48DF-BC72-EA63BD7107CF}" dt="2021-06-24T17:23:55.409" v="42" actId="47"/>
        <pc:sldMkLst>
          <pc:docMk/>
          <pc:sldMk cId="1650835099" sldId="2103812041"/>
        </pc:sldMkLst>
      </pc:sldChg>
      <pc:sldChg chg="modSp mod">
        <pc:chgData name="Shreya" userId="44dd466f-0ad1-4a21-8567-c932084f5343" providerId="ADAL" clId="{6F0C3467-6685-48DF-BC72-EA63BD7107CF}" dt="2021-06-23T20:29:18.070" v="3" actId="20577"/>
        <pc:sldMkLst>
          <pc:docMk/>
          <pc:sldMk cId="116416573" sldId="2103812044"/>
        </pc:sldMkLst>
        <pc:spChg chg="mod">
          <ac:chgData name="Shreya" userId="44dd466f-0ad1-4a21-8567-c932084f5343" providerId="ADAL" clId="{6F0C3467-6685-48DF-BC72-EA63BD7107CF}" dt="2021-06-23T20:29:18.070" v="3" actId="20577"/>
          <ac:spMkLst>
            <pc:docMk/>
            <pc:sldMk cId="116416573" sldId="2103812044"/>
            <ac:spMk id="10" creationId="{EBE56113-4070-4815-B999-5A467BD657CF}"/>
          </ac:spMkLst>
        </pc:spChg>
      </pc:sldChg>
      <pc:sldChg chg="add del">
        <pc:chgData name="Shreya" userId="44dd466f-0ad1-4a21-8567-c932084f5343" providerId="ADAL" clId="{6F0C3467-6685-48DF-BC72-EA63BD7107CF}" dt="2021-06-24T17:24:08.506" v="46" actId="47"/>
        <pc:sldMkLst>
          <pc:docMk/>
          <pc:sldMk cId="2018570093" sldId="2103812045"/>
        </pc:sldMkLst>
      </pc:sldChg>
      <pc:sldChg chg="modSp mod">
        <pc:chgData name="Shreya" userId="44dd466f-0ad1-4a21-8567-c932084f5343" providerId="ADAL" clId="{6F0C3467-6685-48DF-BC72-EA63BD7107CF}" dt="2021-06-24T17:27:30.536" v="129" actId="14100"/>
        <pc:sldMkLst>
          <pc:docMk/>
          <pc:sldMk cId="2664489570" sldId="2103812046"/>
        </pc:sldMkLst>
        <pc:spChg chg="mod">
          <ac:chgData name="Shreya" userId="44dd466f-0ad1-4a21-8567-c932084f5343" providerId="ADAL" clId="{6F0C3467-6685-48DF-BC72-EA63BD7107CF}" dt="2021-06-24T17:27:08.688" v="97" actId="20577"/>
          <ac:spMkLst>
            <pc:docMk/>
            <pc:sldMk cId="2664489570" sldId="2103812046"/>
            <ac:spMk id="13" creationId="{5B130185-AF47-4E07-B854-AA4C5EFF565B}"/>
          </ac:spMkLst>
        </pc:spChg>
        <pc:spChg chg="mod">
          <ac:chgData name="Shreya" userId="44dd466f-0ad1-4a21-8567-c932084f5343" providerId="ADAL" clId="{6F0C3467-6685-48DF-BC72-EA63BD7107CF}" dt="2021-06-24T17:27:13.775" v="110" actId="20577"/>
          <ac:spMkLst>
            <pc:docMk/>
            <pc:sldMk cId="2664489570" sldId="2103812046"/>
            <ac:spMk id="14" creationId="{08B9A362-BCAD-4BC1-9200-53C9A2F2E8EA}"/>
          </ac:spMkLst>
        </pc:spChg>
        <pc:spChg chg="mod">
          <ac:chgData name="Shreya" userId="44dd466f-0ad1-4a21-8567-c932084f5343" providerId="ADAL" clId="{6F0C3467-6685-48DF-BC72-EA63BD7107CF}" dt="2021-06-24T17:27:17.675" v="119" actId="20577"/>
          <ac:spMkLst>
            <pc:docMk/>
            <pc:sldMk cId="2664489570" sldId="2103812046"/>
            <ac:spMk id="15" creationId="{2312E341-6ABF-4796-BC76-38CBCA0B7AAC}"/>
          </ac:spMkLst>
        </pc:spChg>
        <pc:spChg chg="mod">
          <ac:chgData name="Shreya" userId="44dd466f-0ad1-4a21-8567-c932084f5343" providerId="ADAL" clId="{6F0C3467-6685-48DF-BC72-EA63BD7107CF}" dt="2021-06-24T17:27:30.536" v="129" actId="14100"/>
          <ac:spMkLst>
            <pc:docMk/>
            <pc:sldMk cId="2664489570" sldId="2103812046"/>
            <ac:spMk id="16" creationId="{C677D578-0BCC-447E-8ACF-E8BA89CAEAFC}"/>
          </ac:spMkLst>
        </pc:spChg>
      </pc:sldChg>
      <pc:sldChg chg="modSp mod">
        <pc:chgData name="Shreya" userId="44dd466f-0ad1-4a21-8567-c932084f5343" providerId="ADAL" clId="{6F0C3467-6685-48DF-BC72-EA63BD7107CF}" dt="2021-06-24T17:24:55.076" v="88" actId="20577"/>
        <pc:sldMkLst>
          <pc:docMk/>
          <pc:sldMk cId="1875702934" sldId="2147308083"/>
        </pc:sldMkLst>
        <pc:spChg chg="mod">
          <ac:chgData name="Shreya" userId="44dd466f-0ad1-4a21-8567-c932084f5343" providerId="ADAL" clId="{6F0C3467-6685-48DF-BC72-EA63BD7107CF}" dt="2021-06-24T17:24:55.076" v="88" actId="20577"/>
          <ac:spMkLst>
            <pc:docMk/>
            <pc:sldMk cId="1875702934" sldId="2147308083"/>
            <ac:spMk id="8" creationId="{5F92BFC9-473C-4C90-B724-2A6F5C3B5427}"/>
          </ac:spMkLst>
        </pc:spChg>
      </pc:sldChg>
      <pc:sldChg chg="modSp mod">
        <pc:chgData name="Shreya" userId="44dd466f-0ad1-4a21-8567-c932084f5343" providerId="ADAL" clId="{6F0C3467-6685-48DF-BC72-EA63BD7107CF}" dt="2021-06-24T17:23:35.321" v="40" actId="20577"/>
        <pc:sldMkLst>
          <pc:docMk/>
          <pc:sldMk cId="2211767280" sldId="2147308090"/>
        </pc:sldMkLst>
        <pc:spChg chg="mod">
          <ac:chgData name="Shreya" userId="44dd466f-0ad1-4a21-8567-c932084f5343" providerId="ADAL" clId="{6F0C3467-6685-48DF-BC72-EA63BD7107CF}" dt="2021-06-24T17:23:35.321" v="40" actId="20577"/>
          <ac:spMkLst>
            <pc:docMk/>
            <pc:sldMk cId="2211767280" sldId="2147308090"/>
            <ac:spMk id="8" creationId="{00000000-0000-0000-0000-000000000000}"/>
          </ac:spMkLst>
        </pc:spChg>
        <pc:spChg chg="mod">
          <ac:chgData name="Shreya" userId="44dd466f-0ad1-4a21-8567-c932084f5343" providerId="ADAL" clId="{6F0C3467-6685-48DF-BC72-EA63BD7107CF}" dt="2021-06-24T17:23:18.461" v="33" actId="20577"/>
          <ac:spMkLst>
            <pc:docMk/>
            <pc:sldMk cId="2211767280" sldId="2147308090"/>
            <ac:spMk id="10" creationId="{00000000-0000-0000-0000-000000000000}"/>
          </ac:spMkLst>
        </pc:spChg>
      </pc:sldChg>
      <pc:sldChg chg="add">
        <pc:chgData name="Shreya" userId="44dd466f-0ad1-4a21-8567-c932084f5343" providerId="ADAL" clId="{6F0C3467-6685-48DF-BC72-EA63BD7107CF}" dt="2021-06-24T17:23:53.293" v="41"/>
        <pc:sldMkLst>
          <pc:docMk/>
          <pc:sldMk cId="94155016" sldId="2147308095"/>
        </pc:sldMkLst>
      </pc:sldChg>
      <pc:sldChg chg="add">
        <pc:chgData name="Shreya" userId="44dd466f-0ad1-4a21-8567-c932084f5343" providerId="ADAL" clId="{6F0C3467-6685-48DF-BC72-EA63BD7107CF}" dt="2021-06-24T17:23:59.981" v="43"/>
        <pc:sldMkLst>
          <pc:docMk/>
          <pc:sldMk cId="184115023" sldId="2147308096"/>
        </pc:sldMkLst>
      </pc:sldChg>
    </pc:docChg>
  </pc:docChgLst>
  <pc:docChgLst>
    <pc:chgData clId="Web-{2302A669-CF96-7326-BEA2-D4C6DA5361EA}"/>
    <pc:docChg chg="modSld">
      <pc:chgData name="" userId="" providerId="" clId="Web-{2302A669-CF96-7326-BEA2-D4C6DA5361EA}" dt="2021-08-02T19:07:59.330" v="3"/>
      <pc:docMkLst>
        <pc:docMk/>
      </pc:docMkLst>
      <pc:sldChg chg="modSp">
        <pc:chgData name="" userId="" providerId="" clId="Web-{2302A669-CF96-7326-BEA2-D4C6DA5361EA}" dt="2021-08-02T19:07:59.330" v="3"/>
        <pc:sldMkLst>
          <pc:docMk/>
          <pc:sldMk cId="3923522239" sldId="2147308146"/>
        </pc:sldMkLst>
        <pc:graphicFrameChg chg="mod modGraphic">
          <ac:chgData name="" userId="" providerId="" clId="Web-{2302A669-CF96-7326-BEA2-D4C6DA5361EA}" dt="2021-08-02T19:07:59.330" v="3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</pc:docChg>
  </pc:docChgLst>
  <pc:docChgLst>
    <pc:chgData name="Mehrotra, Shreya" userId="S::shreya.mehrotra@intel.com::44dd466f-0ad1-4a21-8567-c932084f5343" providerId="AD" clId="Web-{D3BCD9E4-B872-3135-5CD4-60C3429C6410}"/>
    <pc:docChg chg="">
      <pc:chgData name="Mehrotra, Shreya" userId="S::shreya.mehrotra@intel.com::44dd466f-0ad1-4a21-8567-c932084f5343" providerId="AD" clId="Web-{D3BCD9E4-B872-3135-5CD4-60C3429C6410}" dt="2021-06-23T20:39:14.156" v="0"/>
      <pc:docMkLst>
        <pc:docMk/>
      </pc:docMkLst>
      <pc:sldChg chg="addCm">
        <pc:chgData name="Mehrotra, Shreya" userId="S::shreya.mehrotra@intel.com::44dd466f-0ad1-4a21-8567-c932084f5343" providerId="AD" clId="Web-{D3BCD9E4-B872-3135-5CD4-60C3429C6410}" dt="2021-06-23T20:39:14.156" v="0"/>
        <pc:sldMkLst>
          <pc:docMk/>
          <pc:sldMk cId="1875702934" sldId="2147308083"/>
        </pc:sldMkLst>
      </pc:sldChg>
    </pc:docChg>
  </pc:docChgLst>
  <pc:docChgLst>
    <pc:chgData name="Lui, Luis" userId="a0b03f24-674e-4b11-b4f3-e65c0c1584d4" providerId="ADAL" clId="{311A2A29-3257-47BE-9E39-86FC5D7F5D9B}"/>
    <pc:docChg chg="undo custSel addSld delSld modSld modSection">
      <pc:chgData name="Lui, Luis" userId="a0b03f24-674e-4b11-b4f3-e65c0c1584d4" providerId="ADAL" clId="{311A2A29-3257-47BE-9E39-86FC5D7F5D9B}" dt="2021-09-02T01:10:21.788" v="6" actId="20577"/>
      <pc:docMkLst>
        <pc:docMk/>
      </pc:docMkLst>
      <pc:sldChg chg="del">
        <pc:chgData name="Lui, Luis" userId="a0b03f24-674e-4b11-b4f3-e65c0c1584d4" providerId="ADAL" clId="{311A2A29-3257-47BE-9E39-86FC5D7F5D9B}" dt="2021-08-25T05:04:39.602" v="1" actId="47"/>
        <pc:sldMkLst>
          <pc:docMk/>
          <pc:sldMk cId="3284289487" sldId="2147308125"/>
        </pc:sldMkLst>
      </pc:sldChg>
      <pc:sldChg chg="modSp mod">
        <pc:chgData name="Lui, Luis" userId="a0b03f24-674e-4b11-b4f3-e65c0c1584d4" providerId="ADAL" clId="{311A2A29-3257-47BE-9E39-86FC5D7F5D9B}" dt="2021-09-02T01:10:21.788" v="6" actId="20577"/>
        <pc:sldMkLst>
          <pc:docMk/>
          <pc:sldMk cId="2971111497" sldId="2147308126"/>
        </pc:sldMkLst>
        <pc:graphicFrameChg chg="modGraphic">
          <ac:chgData name="Lui, Luis" userId="a0b03f24-674e-4b11-b4f3-e65c0c1584d4" providerId="ADAL" clId="{311A2A29-3257-47BE-9E39-86FC5D7F5D9B}" dt="2021-09-02T01:10:21.788" v="6" actId="20577"/>
          <ac:graphicFrameMkLst>
            <pc:docMk/>
            <pc:sldMk cId="2971111497" sldId="2147308126"/>
            <ac:graphicFrameMk id="4" creationId="{1FE66D58-2790-440E-8132-AEA0D7DD04EE}"/>
          </ac:graphicFrameMkLst>
        </pc:graphicFrameChg>
      </pc:sldChg>
      <pc:sldChg chg="add">
        <pc:chgData name="Lui, Luis" userId="a0b03f24-674e-4b11-b4f3-e65c0c1584d4" providerId="ADAL" clId="{311A2A29-3257-47BE-9E39-86FC5D7F5D9B}" dt="2021-08-25T05:04:37.890" v="0"/>
        <pc:sldMkLst>
          <pc:docMk/>
          <pc:sldMk cId="239349727" sldId="2147308165"/>
        </pc:sldMkLst>
      </pc:sldChg>
    </pc:docChg>
  </pc:docChgLst>
  <pc:docChgLst>
    <pc:chgData name="Krueger, Nathan" userId="S::nathan.krueger@intel.com::3285ba7e-abe1-41ee-ba78-ad888142b9a7" providerId="AD" clId="Web-{46937B31-136F-79A6-75A9-58BAA05CABFE}"/>
    <pc:docChg chg="">
      <pc:chgData name="Krueger, Nathan" userId="S::nathan.krueger@intel.com::3285ba7e-abe1-41ee-ba78-ad888142b9a7" providerId="AD" clId="Web-{46937B31-136F-79A6-75A9-58BAA05CABFE}" dt="2021-06-23T21:03:56.798" v="0"/>
      <pc:docMkLst>
        <pc:docMk/>
      </pc:docMkLst>
      <pc:sldChg chg="addCm">
        <pc:chgData name="Krueger, Nathan" userId="S::nathan.krueger@intel.com::3285ba7e-abe1-41ee-ba78-ad888142b9a7" providerId="AD" clId="Web-{46937B31-136F-79A6-75A9-58BAA05CABFE}" dt="2021-06-23T21:03:56.798" v="0"/>
        <pc:sldMkLst>
          <pc:docMk/>
          <pc:sldMk cId="557097176" sldId="2147308092"/>
        </pc:sldMkLst>
      </pc:sldChg>
    </pc:docChg>
  </pc:docChgLst>
  <pc:docChgLst>
    <pc:chgData name="Frazer, Rod" userId="S::rod.frazer@intel.com::491a0f07-6a6c-4536-894c-897f2b1a5ba9" providerId="AD" clId="Web-{9463F7AC-6C72-4C8A-B247-2CDF8DB500EF}"/>
    <pc:docChg chg="">
      <pc:chgData name="Frazer, Rod" userId="S::rod.frazer@intel.com::491a0f07-6a6c-4536-894c-897f2b1a5ba9" providerId="AD" clId="Web-{9463F7AC-6C72-4C8A-B247-2CDF8DB500EF}" dt="2021-06-30T18:00:19.058" v="10"/>
      <pc:docMkLst>
        <pc:docMk/>
      </pc:docMkLst>
      <pc:sldChg chg="addCm">
        <pc:chgData name="Frazer, Rod" userId="S::rod.frazer@intel.com::491a0f07-6a6c-4536-894c-897f2b1a5ba9" providerId="AD" clId="Web-{9463F7AC-6C72-4C8A-B247-2CDF8DB500EF}" dt="2021-06-30T17:37:40.496" v="6"/>
        <pc:sldMkLst>
          <pc:docMk/>
          <pc:sldMk cId="410368819" sldId="2103811992"/>
        </pc:sldMkLst>
      </pc:sldChg>
      <pc:sldChg chg="addCm">
        <pc:chgData name="Frazer, Rod" userId="S::rod.frazer@intel.com::491a0f07-6a6c-4536-894c-897f2b1a5ba9" providerId="AD" clId="Web-{9463F7AC-6C72-4C8A-B247-2CDF8DB500EF}" dt="2021-06-30T17:46:04.462" v="9"/>
        <pc:sldMkLst>
          <pc:docMk/>
          <pc:sldMk cId="2664489570" sldId="2103812046"/>
        </pc:sldMkLst>
      </pc:sldChg>
      <pc:sldChg chg="addCm">
        <pc:chgData name="Frazer, Rod" userId="S::rod.frazer@intel.com::491a0f07-6a6c-4536-894c-897f2b1a5ba9" providerId="AD" clId="Web-{9463F7AC-6C72-4C8A-B247-2CDF8DB500EF}" dt="2021-06-30T17:35:32.458" v="4"/>
        <pc:sldMkLst>
          <pc:docMk/>
          <pc:sldMk cId="1306505294" sldId="2147308079"/>
        </pc:sldMkLst>
      </pc:sldChg>
      <pc:sldChg chg="addCm">
        <pc:chgData name="Frazer, Rod" userId="S::rod.frazer@intel.com::491a0f07-6a6c-4536-894c-897f2b1a5ba9" providerId="AD" clId="Web-{9463F7AC-6C72-4C8A-B247-2CDF8DB500EF}" dt="2021-06-30T17:18:00.148" v="1"/>
        <pc:sldMkLst>
          <pc:docMk/>
          <pc:sldMk cId="3666778352" sldId="2147308086"/>
        </pc:sldMkLst>
      </pc:sldChg>
      <pc:sldChg chg="addCm">
        <pc:chgData name="Frazer, Rod" userId="S::rod.frazer@intel.com::491a0f07-6a6c-4536-894c-897f2b1a5ba9" providerId="AD" clId="Web-{9463F7AC-6C72-4C8A-B247-2CDF8DB500EF}" dt="2021-06-30T18:00:19.058" v="10"/>
        <pc:sldMkLst>
          <pc:docMk/>
          <pc:sldMk cId="2230848731" sldId="2147308093"/>
        </pc:sldMkLst>
      </pc:sldChg>
      <pc:sldChg chg="addCm">
        <pc:chgData name="Frazer, Rod" userId="S::rod.frazer@intel.com::491a0f07-6a6c-4536-894c-897f2b1a5ba9" providerId="AD" clId="Web-{9463F7AC-6C72-4C8A-B247-2CDF8DB500EF}" dt="2021-06-30T17:29:33.297" v="3"/>
        <pc:sldMkLst>
          <pc:docMk/>
          <pc:sldMk cId="2407435853" sldId="2147308094"/>
        </pc:sldMkLst>
      </pc:sldChg>
    </pc:docChg>
  </pc:docChgLst>
  <pc:docChgLst>
    <pc:chgData name="Westergreen, Dalon" userId="450c7659-154a-430c-8bc5-e8e05aeadadc" providerId="ADAL" clId="{AF9E9D77-B307-4FC2-8F26-7D7476F34840}"/>
    <pc:docChg chg="custSel modSld">
      <pc:chgData name="Westergreen, Dalon" userId="450c7659-154a-430c-8bc5-e8e05aeadadc" providerId="ADAL" clId="{AF9E9D77-B307-4FC2-8F26-7D7476F34840}" dt="2021-06-24T18:03:03.386" v="4" actId="1589"/>
      <pc:docMkLst>
        <pc:docMk/>
      </pc:docMkLst>
      <pc:sldChg chg="addCm">
        <pc:chgData name="Westergreen, Dalon" userId="450c7659-154a-430c-8bc5-e8e05aeadadc" providerId="ADAL" clId="{AF9E9D77-B307-4FC2-8F26-7D7476F34840}" dt="2021-06-24T18:01:16.174" v="3" actId="1589"/>
        <pc:sldMkLst>
          <pc:docMk/>
          <pc:sldMk cId="2664489570" sldId="2103812046"/>
        </pc:sldMkLst>
      </pc:sldChg>
      <pc:sldChg chg="addCm">
        <pc:chgData name="Westergreen, Dalon" userId="450c7659-154a-430c-8bc5-e8e05aeadadc" providerId="ADAL" clId="{AF9E9D77-B307-4FC2-8F26-7D7476F34840}" dt="2021-06-24T18:03:03.386" v="4" actId="1589"/>
        <pc:sldMkLst>
          <pc:docMk/>
          <pc:sldMk cId="3158977434" sldId="2147308085"/>
        </pc:sldMkLst>
      </pc:sldChg>
      <pc:sldChg chg="modCm">
        <pc:chgData name="Westergreen, Dalon" userId="450c7659-154a-430c-8bc5-e8e05aeadadc" providerId="ADAL" clId="{AF9E9D77-B307-4FC2-8F26-7D7476F34840}" dt="2021-06-24T17:59:14.783" v="2"/>
        <pc:sldMkLst>
          <pc:docMk/>
          <pc:sldMk cId="2211767280" sldId="2147308090"/>
        </pc:sldMkLst>
      </pc:sldChg>
    </pc:docChg>
  </pc:docChgLst>
  <pc:docChgLst>
    <pc:chgData name="Lui, Luis" userId="S::luis.lui@intel.com::a0b03f24-674e-4b11-b4f3-e65c0c1584d4" providerId="AD" clId="Web-{2B068755-7B97-6A06-3249-2581EC777F53}"/>
    <pc:docChg chg="modSld">
      <pc:chgData name="Lui, Luis" userId="S::luis.lui@intel.com::a0b03f24-674e-4b11-b4f3-e65c0c1584d4" providerId="AD" clId="Web-{2B068755-7B97-6A06-3249-2581EC777F53}" dt="2021-07-29T01:53:15.626" v="209" actId="20577"/>
      <pc:docMkLst>
        <pc:docMk/>
      </pc:docMkLst>
      <pc:sldChg chg="addSp delSp modSp">
        <pc:chgData name="Lui, Luis" userId="S::luis.lui@intel.com::a0b03f24-674e-4b11-b4f3-e65c0c1584d4" providerId="AD" clId="Web-{2B068755-7B97-6A06-3249-2581EC777F53}" dt="2021-07-29T01:53:15.626" v="209" actId="20577"/>
        <pc:sldMkLst>
          <pc:docMk/>
          <pc:sldMk cId="1203395479" sldId="2147308114"/>
        </pc:sldMkLst>
        <pc:spChg chg="add mod">
          <ac:chgData name="Lui, Luis" userId="S::luis.lui@intel.com::a0b03f24-674e-4b11-b4f3-e65c0c1584d4" providerId="AD" clId="Web-{2B068755-7B97-6A06-3249-2581EC777F53}" dt="2021-07-29T01:53:15.626" v="209" actId="20577"/>
          <ac:spMkLst>
            <pc:docMk/>
            <pc:sldMk cId="1203395479" sldId="2147308114"/>
            <ac:spMk id="2" creationId="{B8CDFA6C-5E1D-4561-BED2-BF1DE5E988C2}"/>
          </ac:spMkLst>
        </pc:spChg>
        <pc:spChg chg="add del mod">
          <ac:chgData name="Lui, Luis" userId="S::luis.lui@intel.com::a0b03f24-674e-4b11-b4f3-e65c0c1584d4" providerId="AD" clId="Web-{2B068755-7B97-6A06-3249-2581EC777F53}" dt="2021-07-29T01:31:27.806" v="13"/>
          <ac:spMkLst>
            <pc:docMk/>
            <pc:sldMk cId="1203395479" sldId="2147308114"/>
            <ac:spMk id="30" creationId="{D7A32320-3E4A-4871-A69F-9A50BA42B23A}"/>
          </ac:spMkLst>
        </pc:spChg>
        <pc:spChg chg="add del mod">
          <ac:chgData name="Lui, Luis" userId="S::luis.lui@intel.com::a0b03f24-674e-4b11-b4f3-e65c0c1584d4" providerId="AD" clId="Web-{2B068755-7B97-6A06-3249-2581EC777F53}" dt="2021-07-29T01:46:41.488" v="207"/>
          <ac:spMkLst>
            <pc:docMk/>
            <pc:sldMk cId="1203395479" sldId="2147308114"/>
            <ac:spMk id="32" creationId="{023098BC-9F2A-4F26-A3B6-FFB3EE5BB468}"/>
          </ac:spMkLst>
        </pc:spChg>
        <pc:spChg chg="add mod ord">
          <ac:chgData name="Lui, Luis" userId="S::luis.lui@intel.com::a0b03f24-674e-4b11-b4f3-e65c0c1584d4" providerId="AD" clId="Web-{2B068755-7B97-6A06-3249-2581EC777F53}" dt="2021-07-29T01:43:00.130" v="177" actId="14100"/>
          <ac:spMkLst>
            <pc:docMk/>
            <pc:sldMk cId="1203395479" sldId="2147308114"/>
            <ac:spMk id="34" creationId="{1E5F130A-0761-434F-839D-4896D1C3DB09}"/>
          </ac:spMkLst>
        </pc:spChg>
        <pc:spChg chg="add del mod">
          <ac:chgData name="Lui, Luis" userId="S::luis.lui@intel.com::a0b03f24-674e-4b11-b4f3-e65c0c1584d4" providerId="AD" clId="Web-{2B068755-7B97-6A06-3249-2581EC777F53}" dt="2021-07-29T01:35:44.351" v="68"/>
          <ac:spMkLst>
            <pc:docMk/>
            <pc:sldMk cId="1203395479" sldId="2147308114"/>
            <ac:spMk id="34" creationId="{C764B113-AEE9-429E-9C0E-527EA3FBFBF2}"/>
          </ac:spMkLst>
        </pc:spChg>
        <pc:spChg chg="add del mod">
          <ac:chgData name="Lui, Luis" userId="S::luis.lui@intel.com::a0b03f24-674e-4b11-b4f3-e65c0c1584d4" providerId="AD" clId="Web-{2B068755-7B97-6A06-3249-2581EC777F53}" dt="2021-07-29T01:39:55.131" v="121"/>
          <ac:spMkLst>
            <pc:docMk/>
            <pc:sldMk cId="1203395479" sldId="2147308114"/>
            <ac:spMk id="35" creationId="{8C05CEE1-54AF-44D8-AF3C-6AC5665ABD68}"/>
          </ac:spMkLst>
        </pc:spChg>
        <pc:spChg chg="add del">
          <ac:chgData name="Lui, Luis" userId="S::luis.lui@intel.com::a0b03f24-674e-4b11-b4f3-e65c0c1584d4" providerId="AD" clId="Web-{2B068755-7B97-6A06-3249-2581EC777F53}" dt="2021-07-29T01:37:01.382" v="99"/>
          <ac:spMkLst>
            <pc:docMk/>
            <pc:sldMk cId="1203395479" sldId="2147308114"/>
            <ac:spMk id="36" creationId="{E39971AD-CF32-4922-90A7-A0DDEF88ACB5}"/>
          </ac:spMkLst>
        </pc:spChg>
        <pc:spChg chg="add del">
          <ac:chgData name="Lui, Luis" userId="S::luis.lui@intel.com::a0b03f24-674e-4b11-b4f3-e65c0c1584d4" providerId="AD" clId="Web-{2B068755-7B97-6A06-3249-2581EC777F53}" dt="2021-07-29T01:37:04.632" v="100"/>
          <ac:spMkLst>
            <pc:docMk/>
            <pc:sldMk cId="1203395479" sldId="2147308114"/>
            <ac:spMk id="38" creationId="{AC407513-9631-452B-A68A-2721453648B2}"/>
          </ac:spMkLst>
        </pc:spChg>
        <pc:spChg chg="del mod">
          <ac:chgData name="Lui, Luis" userId="S::luis.lui@intel.com::a0b03f24-674e-4b11-b4f3-e65c0c1584d4" providerId="AD" clId="Web-{2B068755-7B97-6A06-3249-2581EC777F53}" dt="2021-07-29T01:35:35.570" v="66"/>
          <ac:spMkLst>
            <pc:docMk/>
            <pc:sldMk cId="1203395479" sldId="2147308114"/>
            <ac:spMk id="70" creationId="{007FDE0D-BF2E-4522-A653-13550CF78BD7}"/>
          </ac:spMkLst>
        </pc:spChg>
        <pc:spChg chg="mod">
          <ac:chgData name="Lui, Luis" userId="S::luis.lui@intel.com::a0b03f24-674e-4b11-b4f3-e65c0c1584d4" providerId="AD" clId="Web-{2B068755-7B97-6A06-3249-2581EC777F53}" dt="2021-07-29T01:45:03.145" v="194" actId="20577"/>
          <ac:spMkLst>
            <pc:docMk/>
            <pc:sldMk cId="1203395479" sldId="2147308114"/>
            <ac:spMk id="71" creationId="{008BCFC7-E535-4F9D-A954-F86595D8D104}"/>
          </ac:spMkLst>
        </pc:spChg>
        <pc:spChg chg="del mod">
          <ac:chgData name="Lui, Luis" userId="S::luis.lui@intel.com::a0b03f24-674e-4b11-b4f3-e65c0c1584d4" providerId="AD" clId="Web-{2B068755-7B97-6A06-3249-2581EC777F53}" dt="2021-07-29T01:39:35.600" v="115"/>
          <ac:spMkLst>
            <pc:docMk/>
            <pc:sldMk cId="1203395479" sldId="2147308114"/>
            <ac:spMk id="72" creationId="{D45338A3-3003-475F-B90A-123F7B3C5CE4}"/>
          </ac:spMkLst>
        </pc:spChg>
        <pc:spChg chg="mod">
          <ac:chgData name="Lui, Luis" userId="S::luis.lui@intel.com::a0b03f24-674e-4b11-b4f3-e65c0c1584d4" providerId="AD" clId="Web-{2B068755-7B97-6A06-3249-2581EC777F53}" dt="2021-07-29T01:33:20.196" v="42" actId="20577"/>
          <ac:spMkLst>
            <pc:docMk/>
            <pc:sldMk cId="1203395479" sldId="2147308114"/>
            <ac:spMk id="80" creationId="{F91936D5-6D25-4211-9297-A8885C147CDB}"/>
          </ac:spMkLst>
        </pc:spChg>
        <pc:spChg chg="ord">
          <ac:chgData name="Lui, Luis" userId="S::luis.lui@intel.com::a0b03f24-674e-4b11-b4f3-e65c0c1584d4" providerId="AD" clId="Web-{2B068755-7B97-6A06-3249-2581EC777F53}" dt="2021-07-29T01:40:22.381" v="122"/>
          <ac:spMkLst>
            <pc:docMk/>
            <pc:sldMk cId="1203395479" sldId="2147308114"/>
            <ac:spMk id="99" creationId="{032D633E-0360-4814-958C-863E3BA14761}"/>
          </ac:spMkLst>
        </pc:spChg>
      </pc:sldChg>
    </pc:docChg>
  </pc:docChgLst>
  <pc:docChgLst>
    <pc:chgData name="Nagar, Krishna" userId="S::krishna.nagar@intel.com::ed573fb8-b144-458a-a3a9-2a929ce13f1b" providerId="AD" clId="Web-{37A33F14-D210-BB19-0822-A05380044461}"/>
    <pc:docChg chg="sldOrd modSection">
      <pc:chgData name="Nagar, Krishna" userId="S::krishna.nagar@intel.com::ed573fb8-b144-458a-a3a9-2a929ce13f1b" providerId="AD" clId="Web-{37A33F14-D210-BB19-0822-A05380044461}" dt="2021-06-28T20:43:39.827" v="1"/>
      <pc:docMkLst>
        <pc:docMk/>
      </pc:docMkLst>
      <pc:sldChg chg="ord">
        <pc:chgData name="Nagar, Krishna" userId="S::krishna.nagar@intel.com::ed573fb8-b144-458a-a3a9-2a929ce13f1b" providerId="AD" clId="Web-{37A33F14-D210-BB19-0822-A05380044461}" dt="2021-06-28T20:43:39.827" v="1"/>
        <pc:sldMkLst>
          <pc:docMk/>
          <pc:sldMk cId="736765959" sldId="2103811973"/>
        </pc:sldMkLst>
      </pc:sldChg>
    </pc:docChg>
  </pc:docChgLst>
  <pc:docChgLst>
    <pc:chgData name="Lui, Luis" userId="S::luis.lui@intel.com::a0b03f24-674e-4b11-b4f3-e65c0c1584d4" providerId="AD" clId="Web-{C1A9AEA0-2CE3-49BA-E586-EC97356CCA6D}"/>
    <pc:docChg chg="modSld">
      <pc:chgData name="Lui, Luis" userId="S::luis.lui@intel.com::a0b03f24-674e-4b11-b4f3-e65c0c1584d4" providerId="AD" clId="Web-{C1A9AEA0-2CE3-49BA-E586-EC97356CCA6D}" dt="2021-06-24T05:11:33.839" v="17"/>
      <pc:docMkLst>
        <pc:docMk/>
      </pc:docMkLst>
      <pc:sldChg chg="addCm modCm">
        <pc:chgData name="Lui, Luis" userId="S::luis.lui@intel.com::a0b03f24-674e-4b11-b4f3-e65c0c1584d4" providerId="AD" clId="Web-{C1A9AEA0-2CE3-49BA-E586-EC97356CCA6D}" dt="2021-06-24T05:11:33.839" v="17"/>
        <pc:sldMkLst>
          <pc:docMk/>
          <pc:sldMk cId="3456791113" sldId="2134096106"/>
        </pc:sldMkLst>
      </pc:sldChg>
      <pc:sldChg chg="modSp addCm modCm">
        <pc:chgData name="Lui, Luis" userId="S::luis.lui@intel.com::a0b03f24-674e-4b11-b4f3-e65c0c1584d4" providerId="AD" clId="Web-{C1A9AEA0-2CE3-49BA-E586-EC97356CCA6D}" dt="2021-06-24T04:34:35.340" v="13"/>
        <pc:sldMkLst>
          <pc:docMk/>
          <pc:sldMk cId="2211767280" sldId="2147308090"/>
        </pc:sldMkLst>
        <pc:spChg chg="mod">
          <ac:chgData name="Lui, Luis" userId="S::luis.lui@intel.com::a0b03f24-674e-4b11-b4f3-e65c0c1584d4" providerId="AD" clId="Web-{C1A9AEA0-2CE3-49BA-E586-EC97356CCA6D}" dt="2021-06-24T04:27:25.333" v="6" actId="20577"/>
          <ac:spMkLst>
            <pc:docMk/>
            <pc:sldMk cId="2211767280" sldId="2147308090"/>
            <ac:spMk id="24" creationId="{7C7D8B6E-AA3D-48F2-9D60-6769E7EE2A83}"/>
          </ac:spMkLst>
        </pc:spChg>
        <pc:spChg chg="mod">
          <ac:chgData name="Lui, Luis" userId="S::luis.lui@intel.com::a0b03f24-674e-4b11-b4f3-e65c0c1584d4" providerId="AD" clId="Web-{C1A9AEA0-2CE3-49BA-E586-EC97356CCA6D}" dt="2021-06-24T04:26:59.394" v="0" actId="14100"/>
          <ac:spMkLst>
            <pc:docMk/>
            <pc:sldMk cId="2211767280" sldId="2147308090"/>
            <ac:spMk id="30" creationId="{B46ED423-A49D-4E95-B774-1FEDB540BCF3}"/>
          </ac:spMkLst>
        </pc:spChg>
      </pc:sldChg>
      <pc:sldChg chg="modSp">
        <pc:chgData name="Lui, Luis" userId="S::luis.lui@intel.com::a0b03f24-674e-4b11-b4f3-e65c0c1584d4" providerId="AD" clId="Web-{C1A9AEA0-2CE3-49BA-E586-EC97356CCA6D}" dt="2021-06-24T05:04:44.956" v="15" actId="1076"/>
        <pc:sldMkLst>
          <pc:docMk/>
          <pc:sldMk cId="557097176" sldId="2147308092"/>
        </pc:sldMkLst>
        <pc:picChg chg="mod">
          <ac:chgData name="Lui, Luis" userId="S::luis.lui@intel.com::a0b03f24-674e-4b11-b4f3-e65c0c1584d4" providerId="AD" clId="Web-{C1A9AEA0-2CE3-49BA-E586-EC97356CCA6D}" dt="2021-06-24T05:04:44.956" v="15" actId="1076"/>
          <ac:picMkLst>
            <pc:docMk/>
            <pc:sldMk cId="557097176" sldId="2147308092"/>
            <ac:picMk id="6" creationId="{3EBEC8DB-DC03-4BAF-BCB7-005ABD7CFF2D}"/>
          </ac:picMkLst>
        </pc:picChg>
      </pc:sldChg>
    </pc:docChg>
  </pc:docChgLst>
  <pc:docChgLst>
    <pc:chgData name="Nagar, Krishna" userId="S::krishna.nagar@intel.com::ed573fb8-b144-458a-a3a9-2a929ce13f1b" providerId="AD" clId="Web-{3207D5B3-5F14-C0D5-DA22-43D8627C3672}"/>
    <pc:docChg chg="">
      <pc:chgData name="Nagar, Krishna" userId="S::krishna.nagar@intel.com::ed573fb8-b144-458a-a3a9-2a929ce13f1b" providerId="AD" clId="Web-{3207D5B3-5F14-C0D5-DA22-43D8627C3672}" dt="2021-07-07T19:26:44.739" v="0"/>
      <pc:docMkLst>
        <pc:docMk/>
      </pc:docMkLst>
      <pc:sldChg chg="addCm">
        <pc:chgData name="Nagar, Krishna" userId="S::krishna.nagar@intel.com::ed573fb8-b144-458a-a3a9-2a929ce13f1b" providerId="AD" clId="Web-{3207D5B3-5F14-C0D5-DA22-43D8627C3672}" dt="2021-07-07T19:26:44.739" v="0"/>
        <pc:sldMkLst>
          <pc:docMk/>
          <pc:sldMk cId="3666778352" sldId="2147308086"/>
        </pc:sldMkLst>
      </pc:sldChg>
    </pc:docChg>
  </pc:docChgLst>
  <pc:docChgLst>
    <pc:chgData name="Mehrotra, Shreya" userId="44dd466f-0ad1-4a21-8567-c932084f5343" providerId="ADAL" clId="{B738A0B4-C53B-42CB-8B2C-AB467B74B6C2}"/>
    <pc:docChg chg="undo custSel modSld">
      <pc:chgData name="Mehrotra, Shreya" userId="44dd466f-0ad1-4a21-8567-c932084f5343" providerId="ADAL" clId="{B738A0B4-C53B-42CB-8B2C-AB467B74B6C2}" dt="2021-09-10T00:17:58.344" v="68" actId="20577"/>
      <pc:docMkLst>
        <pc:docMk/>
      </pc:docMkLst>
      <pc:sldChg chg="modSp mod">
        <pc:chgData name="Mehrotra, Shreya" userId="44dd466f-0ad1-4a21-8567-c932084f5343" providerId="ADAL" clId="{B738A0B4-C53B-42CB-8B2C-AB467B74B6C2}" dt="2021-09-10T00:16:44.283" v="58" actId="20577"/>
        <pc:sldMkLst>
          <pc:docMk/>
          <pc:sldMk cId="339295522" sldId="2147308123"/>
        </pc:sldMkLst>
        <pc:spChg chg="mod">
          <ac:chgData name="Mehrotra, Shreya" userId="44dd466f-0ad1-4a21-8567-c932084f5343" providerId="ADAL" clId="{B738A0B4-C53B-42CB-8B2C-AB467B74B6C2}" dt="2021-09-10T00:16:44.283" v="58" actId="20577"/>
          <ac:spMkLst>
            <pc:docMk/>
            <pc:sldMk cId="339295522" sldId="2147308123"/>
            <ac:spMk id="8" creationId="{6F302405-1DCB-43BD-B228-3678AB3965DD}"/>
          </ac:spMkLst>
        </pc:spChg>
      </pc:sldChg>
      <pc:sldChg chg="modSp mod">
        <pc:chgData name="Mehrotra, Shreya" userId="44dd466f-0ad1-4a21-8567-c932084f5343" providerId="ADAL" clId="{B738A0B4-C53B-42CB-8B2C-AB467B74B6C2}" dt="2021-09-10T00:17:58.344" v="68" actId="20577"/>
        <pc:sldMkLst>
          <pc:docMk/>
          <pc:sldMk cId="3923522239" sldId="2147308146"/>
        </pc:sldMkLst>
        <pc:graphicFrameChg chg="modGraphic">
          <ac:chgData name="Mehrotra, Shreya" userId="44dd466f-0ad1-4a21-8567-c932084f5343" providerId="ADAL" clId="{B738A0B4-C53B-42CB-8B2C-AB467B74B6C2}" dt="2021-09-10T00:17:58.344" v="68" actId="20577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  <pc:sldChg chg="modSp mod">
        <pc:chgData name="Mehrotra, Shreya" userId="44dd466f-0ad1-4a21-8567-c932084f5343" providerId="ADAL" clId="{B738A0B4-C53B-42CB-8B2C-AB467B74B6C2}" dt="2021-09-10T00:17:23.694" v="66" actId="20577"/>
        <pc:sldMkLst>
          <pc:docMk/>
          <pc:sldMk cId="2353883886" sldId="2147308162"/>
        </pc:sldMkLst>
        <pc:spChg chg="mod">
          <ac:chgData name="Mehrotra, Shreya" userId="44dd466f-0ad1-4a21-8567-c932084f5343" providerId="ADAL" clId="{B738A0B4-C53B-42CB-8B2C-AB467B74B6C2}" dt="2021-09-10T00:17:23.694" v="66" actId="20577"/>
          <ac:spMkLst>
            <pc:docMk/>
            <pc:sldMk cId="2353883886" sldId="2147308162"/>
            <ac:spMk id="8" creationId="{6F302405-1DCB-43BD-B228-3678AB3965DD}"/>
          </ac:spMkLst>
        </pc:spChg>
      </pc:sldChg>
      <pc:sldChg chg="modSp mod">
        <pc:chgData name="Mehrotra, Shreya" userId="44dd466f-0ad1-4a21-8567-c932084f5343" providerId="ADAL" clId="{B738A0B4-C53B-42CB-8B2C-AB467B74B6C2}" dt="2021-09-10T00:16:53.768" v="62" actId="20577"/>
        <pc:sldMkLst>
          <pc:docMk/>
          <pc:sldMk cId="1673968304" sldId="2147308163"/>
        </pc:sldMkLst>
        <pc:spChg chg="mod">
          <ac:chgData name="Mehrotra, Shreya" userId="44dd466f-0ad1-4a21-8567-c932084f5343" providerId="ADAL" clId="{B738A0B4-C53B-42CB-8B2C-AB467B74B6C2}" dt="2021-09-10T00:16:53.768" v="62" actId="20577"/>
          <ac:spMkLst>
            <pc:docMk/>
            <pc:sldMk cId="1673968304" sldId="2147308163"/>
            <ac:spMk id="8" creationId="{6F302405-1DCB-43BD-B228-3678AB3965DD}"/>
          </ac:spMkLst>
        </pc:spChg>
      </pc:sldChg>
    </pc:docChg>
  </pc:docChgLst>
  <pc:docChgLst>
    <pc:chgData name="Huang, Amy W" userId="S::amy.w.huang@intel.com::fe72792e-f5cd-4591-8705-299ad0b569a1" providerId="AD" clId="Web-{C4F7B9F7-F0C1-EE21-B683-4E2E52313C12}"/>
    <pc:docChg chg="">
      <pc:chgData name="Huang, Amy W" userId="S::amy.w.huang@intel.com::fe72792e-f5cd-4591-8705-299ad0b569a1" providerId="AD" clId="Web-{C4F7B9F7-F0C1-EE21-B683-4E2E52313C12}" dt="2021-06-23T21:18:48.398" v="5"/>
      <pc:docMkLst>
        <pc:docMk/>
      </pc:docMkLst>
      <pc:sldChg chg="addCm">
        <pc:chgData name="Huang, Amy W" userId="S::amy.w.huang@intel.com::fe72792e-f5cd-4591-8705-299ad0b569a1" providerId="AD" clId="Web-{C4F7B9F7-F0C1-EE21-B683-4E2E52313C12}" dt="2021-06-23T21:18:48.398" v="5"/>
        <pc:sldMkLst>
          <pc:docMk/>
          <pc:sldMk cId="1862587260" sldId="2147308080"/>
        </pc:sldMkLst>
      </pc:sldChg>
      <pc:sldChg chg="addCm">
        <pc:chgData name="Huang, Amy W" userId="S::amy.w.huang@intel.com::fe72792e-f5cd-4591-8705-299ad0b569a1" providerId="AD" clId="Web-{C4F7B9F7-F0C1-EE21-B683-4E2E52313C12}" dt="2021-06-23T21:11:32.636" v="3"/>
        <pc:sldMkLst>
          <pc:docMk/>
          <pc:sldMk cId="1875702934" sldId="2147308083"/>
        </pc:sldMkLst>
      </pc:sldChg>
      <pc:sldChg chg="addCm">
        <pc:chgData name="Huang, Amy W" userId="S::amy.w.huang@intel.com::fe72792e-f5cd-4591-8705-299ad0b569a1" providerId="AD" clId="Web-{C4F7B9F7-F0C1-EE21-B683-4E2E52313C12}" dt="2021-06-23T21:09:39.644" v="2"/>
        <pc:sldMkLst>
          <pc:docMk/>
          <pc:sldMk cId="3158977434" sldId="2147308085"/>
        </pc:sldMkLst>
      </pc:sldChg>
      <pc:sldChg chg="addCm">
        <pc:chgData name="Huang, Amy W" userId="S::amy.w.huang@intel.com::fe72792e-f5cd-4591-8705-299ad0b569a1" providerId="AD" clId="Web-{C4F7B9F7-F0C1-EE21-B683-4E2E52313C12}" dt="2021-06-23T20:59:09.884" v="0"/>
        <pc:sldMkLst>
          <pc:docMk/>
          <pc:sldMk cId="557097176" sldId="2147308092"/>
        </pc:sldMkLst>
      </pc:sldChg>
      <pc:sldChg chg="addCm">
        <pc:chgData name="Huang, Amy W" userId="S::amy.w.huang@intel.com::fe72792e-f5cd-4591-8705-299ad0b569a1" providerId="AD" clId="Web-{C4F7B9F7-F0C1-EE21-B683-4E2E52313C12}" dt="2021-06-23T21:13:11.705" v="4"/>
        <pc:sldMkLst>
          <pc:docMk/>
          <pc:sldMk cId="2407435853" sldId="2147308094"/>
        </pc:sldMkLst>
      </pc:sldChg>
    </pc:docChg>
  </pc:docChgLst>
  <pc:docChgLst>
    <pc:chgData name="Mehrotra, Shreya" userId="S::shreya.mehrotra@intel.com::44dd466f-0ad1-4a21-8567-c932084f5343" providerId="AD" clId="Web-{C0261391-2252-6BC6-C1FF-FBD54C048A60}"/>
    <pc:docChg chg="modSld">
      <pc:chgData name="Mehrotra, Shreya" userId="S::shreya.mehrotra@intel.com::44dd466f-0ad1-4a21-8567-c932084f5343" providerId="AD" clId="Web-{C0261391-2252-6BC6-C1FF-FBD54C048A60}" dt="2021-06-23T21:14:36.540" v="25" actId="20577"/>
      <pc:docMkLst>
        <pc:docMk/>
      </pc:docMkLst>
      <pc:sldChg chg="addCm">
        <pc:chgData name="Mehrotra, Shreya" userId="S::shreya.mehrotra@intel.com::44dd466f-0ad1-4a21-8567-c932084f5343" providerId="AD" clId="Web-{C0261391-2252-6BC6-C1FF-FBD54C048A60}" dt="2021-06-23T21:13:21.989" v="8"/>
        <pc:sldMkLst>
          <pc:docMk/>
          <pc:sldMk cId="1136647492" sldId="307"/>
        </pc:sldMkLst>
      </pc:sldChg>
      <pc:sldChg chg="modSp">
        <pc:chgData name="Mehrotra, Shreya" userId="S::shreya.mehrotra@intel.com::44dd466f-0ad1-4a21-8567-c932084f5343" providerId="AD" clId="Web-{C0261391-2252-6BC6-C1FF-FBD54C048A60}" dt="2021-06-23T21:04:58.505" v="7"/>
        <pc:sldMkLst>
          <pc:docMk/>
          <pc:sldMk cId="2892025017" sldId="2103811963"/>
        </pc:sldMkLst>
        <pc:graphicFrameChg chg="mod modGraphic">
          <ac:chgData name="Mehrotra, Shreya" userId="S::shreya.mehrotra@intel.com::44dd466f-0ad1-4a21-8567-c932084f5343" providerId="AD" clId="Web-{C0261391-2252-6BC6-C1FF-FBD54C048A60}" dt="2021-06-23T21:04:58.505" v="7"/>
          <ac:graphicFrameMkLst>
            <pc:docMk/>
            <pc:sldMk cId="2892025017" sldId="2103811963"/>
            <ac:graphicFrameMk id="5" creationId="{8A3A35D4-0EEA-4590-80AC-53690870E0B1}"/>
          </ac:graphicFrameMkLst>
        </pc:graphicFrameChg>
      </pc:sldChg>
      <pc:sldChg chg="modSp">
        <pc:chgData name="Mehrotra, Shreya" userId="S::shreya.mehrotra@intel.com::44dd466f-0ad1-4a21-8567-c932084f5343" providerId="AD" clId="Web-{C0261391-2252-6BC6-C1FF-FBD54C048A60}" dt="2021-06-23T21:14:36.540" v="25" actId="20577"/>
        <pc:sldMkLst>
          <pc:docMk/>
          <pc:sldMk cId="3158977434" sldId="2147308085"/>
        </pc:sldMkLst>
        <pc:spChg chg="mod">
          <ac:chgData name="Mehrotra, Shreya" userId="S::shreya.mehrotra@intel.com::44dd466f-0ad1-4a21-8567-c932084f5343" providerId="AD" clId="Web-{C0261391-2252-6BC6-C1FF-FBD54C048A60}" dt="2021-06-23T21:14:29.977" v="14" actId="20577"/>
          <ac:spMkLst>
            <pc:docMk/>
            <pc:sldMk cId="3158977434" sldId="2147308085"/>
            <ac:spMk id="49" creationId="{E56C648A-B89A-4CDC-9F60-A744D8408BCB}"/>
          </ac:spMkLst>
        </pc:spChg>
        <pc:spChg chg="mod">
          <ac:chgData name="Mehrotra, Shreya" userId="S::shreya.mehrotra@intel.com::44dd466f-0ad1-4a21-8567-c932084f5343" providerId="AD" clId="Web-{C0261391-2252-6BC6-C1FF-FBD54C048A60}" dt="2021-06-23T21:14:36.540" v="25" actId="20577"/>
          <ac:spMkLst>
            <pc:docMk/>
            <pc:sldMk cId="3158977434" sldId="2147308085"/>
            <ac:spMk id="50" creationId="{BB488E92-7657-448E-ABD4-7A70F5D67D02}"/>
          </ac:spMkLst>
        </pc:spChg>
      </pc:sldChg>
    </pc:docChg>
  </pc:docChgLst>
  <pc:docChgLst>
    <pc:chgData name="Kumar, Manu" userId="S::manu.kumar@intel.com::d0986ab9-6685-4988-8e34-3dc86a9320b0" providerId="AD" clId="Web-{B0EE6B5C-C901-4A0F-B7B0-FBFB6205654F}"/>
    <pc:docChg chg="">
      <pc:chgData name="Kumar, Manu" userId="S::manu.kumar@intel.com::d0986ab9-6685-4988-8e34-3dc86a9320b0" providerId="AD" clId="Web-{B0EE6B5C-C901-4A0F-B7B0-FBFB6205654F}" dt="2021-06-23T21:07:43.137" v="9"/>
      <pc:docMkLst>
        <pc:docMk/>
      </pc:docMkLst>
      <pc:sldChg chg="addCm">
        <pc:chgData name="Kumar, Manu" userId="S::manu.kumar@intel.com::d0986ab9-6685-4988-8e34-3dc86a9320b0" providerId="AD" clId="Web-{B0EE6B5C-C901-4A0F-B7B0-FBFB6205654F}" dt="2021-06-23T21:07:43.137" v="9"/>
        <pc:sldMkLst>
          <pc:docMk/>
          <pc:sldMk cId="1136647492" sldId="307"/>
        </pc:sldMkLst>
      </pc:sldChg>
      <pc:sldChg chg="addCm">
        <pc:chgData name="Kumar, Manu" userId="S::manu.kumar@intel.com::d0986ab9-6685-4988-8e34-3dc86a9320b0" providerId="AD" clId="Web-{B0EE6B5C-C901-4A0F-B7B0-FBFB6205654F}" dt="2021-06-23T20:44:59.233" v="0"/>
        <pc:sldMkLst>
          <pc:docMk/>
          <pc:sldMk cId="2892025017" sldId="2103811963"/>
        </pc:sldMkLst>
      </pc:sldChg>
      <pc:sldChg chg="addCm">
        <pc:chgData name="Kumar, Manu" userId="S::manu.kumar@intel.com::d0986ab9-6685-4988-8e34-3dc86a9320b0" providerId="AD" clId="Web-{B0EE6B5C-C901-4A0F-B7B0-FBFB6205654F}" dt="2021-06-23T20:57:58.223" v="4"/>
        <pc:sldMkLst>
          <pc:docMk/>
          <pc:sldMk cId="2664489570" sldId="2103812046"/>
        </pc:sldMkLst>
      </pc:sldChg>
      <pc:sldChg chg="addCm modCm">
        <pc:chgData name="Kumar, Manu" userId="S::manu.kumar@intel.com::d0986ab9-6685-4988-8e34-3dc86a9320b0" providerId="AD" clId="Web-{B0EE6B5C-C901-4A0F-B7B0-FBFB6205654F}" dt="2021-06-23T20:56:19.060" v="3"/>
        <pc:sldMkLst>
          <pc:docMk/>
          <pc:sldMk cId="3158977434" sldId="2147308085"/>
        </pc:sldMkLst>
      </pc:sldChg>
      <pc:sldChg chg="addCm">
        <pc:chgData name="Kumar, Manu" userId="S::manu.kumar@intel.com::d0986ab9-6685-4988-8e34-3dc86a9320b0" providerId="AD" clId="Web-{B0EE6B5C-C901-4A0F-B7B0-FBFB6205654F}" dt="2021-06-23T21:01:13.329" v="5"/>
        <pc:sldMkLst>
          <pc:docMk/>
          <pc:sldMk cId="557097176" sldId="2147308092"/>
        </pc:sldMkLst>
      </pc:sldChg>
      <pc:sldChg chg="addCm modCm">
        <pc:chgData name="Kumar, Manu" userId="S::manu.kumar@intel.com::d0986ab9-6685-4988-8e34-3dc86a9320b0" providerId="AD" clId="Web-{B0EE6B5C-C901-4A0F-B7B0-FBFB6205654F}" dt="2021-06-23T21:05:19.580" v="8"/>
        <pc:sldMkLst>
          <pc:docMk/>
          <pc:sldMk cId="2230848731" sldId="2147308093"/>
        </pc:sldMkLst>
      </pc:sldChg>
      <pc:sldChg chg="addCm">
        <pc:chgData name="Kumar, Manu" userId="S::manu.kumar@intel.com::d0986ab9-6685-4988-8e34-3dc86a9320b0" providerId="AD" clId="Web-{B0EE6B5C-C901-4A0F-B7B0-FBFB6205654F}" dt="2021-06-23T21:03:25.354" v="6"/>
        <pc:sldMkLst>
          <pc:docMk/>
          <pc:sldMk cId="2407435853" sldId="2147308094"/>
        </pc:sldMkLst>
      </pc:sldChg>
    </pc:docChg>
  </pc:docChgLst>
  <pc:docChgLst>
    <pc:chgData name="Chan Lye Ching, Joyce" userId="76334005-fe8f-49ea-b3ed-032c86629f84" providerId="ADAL" clId="{80B890A6-B9C2-4A44-88ED-915D44DAB4EF}"/>
    <pc:docChg chg="undo custSel modSld sldOrd">
      <pc:chgData name="Chan Lye Ching, Joyce" userId="76334005-fe8f-49ea-b3ed-032c86629f84" providerId="ADAL" clId="{80B890A6-B9C2-4A44-88ED-915D44DAB4EF}" dt="2021-07-09T06:38:21.256" v="2285" actId="20577"/>
      <pc:docMkLst>
        <pc:docMk/>
      </pc:docMkLst>
      <pc:sldChg chg="modSp mod">
        <pc:chgData name="Chan Lye Ching, Joyce" userId="76334005-fe8f-49ea-b3ed-032c86629f84" providerId="ADAL" clId="{80B890A6-B9C2-4A44-88ED-915D44DAB4EF}" dt="2021-07-09T02:49:33.811" v="1339" actId="20577"/>
        <pc:sldMkLst>
          <pc:docMk/>
          <pc:sldMk cId="1136647492" sldId="307"/>
        </pc:sldMkLst>
        <pc:spChg chg="mod">
          <ac:chgData name="Chan Lye Ching, Joyce" userId="76334005-fe8f-49ea-b3ed-032c86629f84" providerId="ADAL" clId="{80B890A6-B9C2-4A44-88ED-915D44DAB4EF}" dt="2021-07-09T02:49:33.811" v="1339" actId="20577"/>
          <ac:spMkLst>
            <pc:docMk/>
            <pc:sldMk cId="1136647492" sldId="307"/>
            <ac:spMk id="6" creationId="{0012BEBA-FD14-49D6-BD11-63F2F786070F}"/>
          </ac:spMkLst>
        </pc:spChg>
      </pc:sldChg>
      <pc:sldChg chg="modSp mod">
        <pc:chgData name="Chan Lye Ching, Joyce" userId="76334005-fe8f-49ea-b3ed-032c86629f84" providerId="ADAL" clId="{80B890A6-B9C2-4A44-88ED-915D44DAB4EF}" dt="2021-07-09T02:32:16.438" v="1019" actId="20577"/>
        <pc:sldMkLst>
          <pc:docMk/>
          <pc:sldMk cId="0" sldId="397"/>
        </pc:sldMkLst>
        <pc:spChg chg="mod">
          <ac:chgData name="Chan Lye Ching, Joyce" userId="76334005-fe8f-49ea-b3ed-032c86629f84" providerId="ADAL" clId="{80B890A6-B9C2-4A44-88ED-915D44DAB4EF}" dt="2021-07-09T02:32:16.438" v="1019" actId="20577"/>
          <ac:spMkLst>
            <pc:docMk/>
            <pc:sldMk cId="0" sldId="397"/>
            <ac:spMk id="17414" creationId="{00000000-0000-0000-0000-000000000000}"/>
          </ac:spMkLst>
        </pc:spChg>
      </pc:sldChg>
      <pc:sldChg chg="ord">
        <pc:chgData name="Chan Lye Ching, Joyce" userId="76334005-fe8f-49ea-b3ed-032c86629f84" providerId="ADAL" clId="{80B890A6-B9C2-4A44-88ED-915D44DAB4EF}" dt="2021-07-09T02:14:48.628" v="614" actId="20578"/>
        <pc:sldMkLst>
          <pc:docMk/>
          <pc:sldMk cId="752570619" sldId="2103811964"/>
        </pc:sldMkLst>
      </pc:sldChg>
      <pc:sldChg chg="modSp mod">
        <pc:chgData name="Chan Lye Ching, Joyce" userId="76334005-fe8f-49ea-b3ed-032c86629f84" providerId="ADAL" clId="{80B890A6-B9C2-4A44-88ED-915D44DAB4EF}" dt="2021-07-09T00:59:01.857" v="154" actId="20577"/>
        <pc:sldMkLst>
          <pc:docMk/>
          <pc:sldMk cId="1386249278" sldId="2103811965"/>
        </pc:sldMkLst>
        <pc:spChg chg="mod">
          <ac:chgData name="Chan Lye Ching, Joyce" userId="76334005-fe8f-49ea-b3ed-032c86629f84" providerId="ADAL" clId="{80B890A6-B9C2-4A44-88ED-915D44DAB4EF}" dt="2021-07-09T00:59:01.857" v="154" actId="20577"/>
          <ac:spMkLst>
            <pc:docMk/>
            <pc:sldMk cId="1386249278" sldId="2103811965"/>
            <ac:spMk id="2" creationId="{F24D1BE4-51BC-4DE3-9E38-FBB66373FD68}"/>
          </ac:spMkLst>
        </pc:spChg>
      </pc:sldChg>
      <pc:sldChg chg="modCm">
        <pc:chgData name="Chan Lye Ching, Joyce" userId="76334005-fe8f-49ea-b3ed-032c86629f84" providerId="ADAL" clId="{80B890A6-B9C2-4A44-88ED-915D44DAB4EF}" dt="2021-07-09T02:33:12.748" v="1067"/>
        <pc:sldMkLst>
          <pc:docMk/>
          <pc:sldMk cId="410368819" sldId="2103811992"/>
        </pc:sldMkLst>
      </pc:sldChg>
      <pc:sldChg chg="modSp mod">
        <pc:chgData name="Chan Lye Ching, Joyce" userId="76334005-fe8f-49ea-b3ed-032c86629f84" providerId="ADAL" clId="{80B890A6-B9C2-4A44-88ED-915D44DAB4EF}" dt="2021-07-09T02:12:53.120" v="607" actId="20577"/>
        <pc:sldMkLst>
          <pc:docMk/>
          <pc:sldMk cId="116416573" sldId="2103812044"/>
        </pc:sldMkLst>
        <pc:spChg chg="mod">
          <ac:chgData name="Chan Lye Ching, Joyce" userId="76334005-fe8f-49ea-b3ed-032c86629f84" providerId="ADAL" clId="{80B890A6-B9C2-4A44-88ED-915D44DAB4EF}" dt="2021-07-09T02:09:48.881" v="512" actId="1076"/>
          <ac:spMkLst>
            <pc:docMk/>
            <pc:sldMk cId="116416573" sldId="2103812044"/>
            <ac:spMk id="2" creationId="{DE21DD64-3F5F-448E-AA97-A8C9B9B9382C}"/>
          </ac:spMkLst>
        </pc:spChg>
        <pc:spChg chg="mod">
          <ac:chgData name="Chan Lye Ching, Joyce" userId="76334005-fe8f-49ea-b3ed-032c86629f84" providerId="ADAL" clId="{80B890A6-B9C2-4A44-88ED-915D44DAB4EF}" dt="2021-07-09T02:12:53.120" v="607" actId="20577"/>
          <ac:spMkLst>
            <pc:docMk/>
            <pc:sldMk cId="116416573" sldId="2103812044"/>
            <ac:spMk id="7" creationId="{200EEBB7-625C-4C20-9F04-F3C98B578442}"/>
          </ac:spMkLst>
        </pc:spChg>
        <pc:spChg chg="mod">
          <ac:chgData name="Chan Lye Ching, Joyce" userId="76334005-fe8f-49ea-b3ed-032c86629f84" providerId="ADAL" clId="{80B890A6-B9C2-4A44-88ED-915D44DAB4EF}" dt="2021-07-09T02:10:18.962" v="529" actId="20577"/>
          <ac:spMkLst>
            <pc:docMk/>
            <pc:sldMk cId="116416573" sldId="2103812044"/>
            <ac:spMk id="8" creationId="{DD3603B3-1D6A-4050-AE6D-59F59B052271}"/>
          </ac:spMkLst>
        </pc:spChg>
        <pc:spChg chg="mod">
          <ac:chgData name="Chan Lye Ching, Joyce" userId="76334005-fe8f-49ea-b3ed-032c86629f84" providerId="ADAL" clId="{80B890A6-B9C2-4A44-88ED-915D44DAB4EF}" dt="2021-07-09T02:10:26.880" v="530" actId="20577"/>
          <ac:spMkLst>
            <pc:docMk/>
            <pc:sldMk cId="116416573" sldId="2103812044"/>
            <ac:spMk id="10" creationId="{EBE56113-4070-4815-B999-5A467BD657CF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2:58.086" v="1858" actId="14100"/>
        <pc:sldMkLst>
          <pc:docMk/>
          <pc:sldMk cId="2664489570" sldId="2103812046"/>
        </pc:sldMkLst>
        <pc:spChg chg="mod">
          <ac:chgData name="Chan Lye Ching, Joyce" userId="76334005-fe8f-49ea-b3ed-032c86629f84" providerId="ADAL" clId="{80B890A6-B9C2-4A44-88ED-915D44DAB4EF}" dt="2021-07-09T02:58:06.152" v="1769" actId="20577"/>
          <ac:spMkLst>
            <pc:docMk/>
            <pc:sldMk cId="2664489570" sldId="2103812046"/>
            <ac:spMk id="4" creationId="{0E4D812B-AF8B-4A1F-8AB9-0645B549EDAF}"/>
          </ac:spMkLst>
        </pc:spChg>
        <pc:spChg chg="mod">
          <ac:chgData name="Chan Lye Ching, Joyce" userId="76334005-fe8f-49ea-b3ed-032c86629f84" providerId="ADAL" clId="{80B890A6-B9C2-4A44-88ED-915D44DAB4EF}" dt="2021-07-09T03:12:58.086" v="1858" actId="14100"/>
          <ac:spMkLst>
            <pc:docMk/>
            <pc:sldMk cId="2664489570" sldId="2103812046"/>
            <ac:spMk id="5" creationId="{B89035BE-67EC-4DE8-8EF5-43064EDBE20C}"/>
          </ac:spMkLst>
        </pc:spChg>
        <pc:spChg chg="mod">
          <ac:chgData name="Chan Lye Ching, Joyce" userId="76334005-fe8f-49ea-b3ed-032c86629f84" providerId="ADAL" clId="{80B890A6-B9C2-4A44-88ED-915D44DAB4EF}" dt="2021-07-09T03:12:35.301" v="1830" actId="20577"/>
          <ac:spMkLst>
            <pc:docMk/>
            <pc:sldMk cId="2664489570" sldId="2103812046"/>
            <ac:spMk id="10" creationId="{2F9C48CA-AD48-4EEA-B8FC-DDF89E7ACE94}"/>
          </ac:spMkLst>
        </pc:spChg>
        <pc:spChg chg="mod">
          <ac:chgData name="Chan Lye Ching, Joyce" userId="76334005-fe8f-49ea-b3ed-032c86629f84" providerId="ADAL" clId="{80B890A6-B9C2-4A44-88ED-915D44DAB4EF}" dt="2021-07-09T03:12:38.996" v="1834" actId="20577"/>
          <ac:spMkLst>
            <pc:docMk/>
            <pc:sldMk cId="2664489570" sldId="2103812046"/>
            <ac:spMk id="11" creationId="{954C08EA-9725-4300-ACFC-65F762A9E13C}"/>
          </ac:spMkLst>
        </pc:spChg>
        <pc:spChg chg="mod">
          <ac:chgData name="Chan Lye Ching, Joyce" userId="76334005-fe8f-49ea-b3ed-032c86629f84" providerId="ADAL" clId="{80B890A6-B9C2-4A44-88ED-915D44DAB4EF}" dt="2021-07-09T03:12:42.106" v="1836" actId="20577"/>
          <ac:spMkLst>
            <pc:docMk/>
            <pc:sldMk cId="2664489570" sldId="2103812046"/>
            <ac:spMk id="12" creationId="{E897E06A-675D-4E95-B2C0-2A0AC30B4312}"/>
          </ac:spMkLst>
        </pc:spChg>
        <pc:spChg chg="mod">
          <ac:chgData name="Chan Lye Ching, Joyce" userId="76334005-fe8f-49ea-b3ed-032c86629f84" providerId="ADAL" clId="{80B890A6-B9C2-4A44-88ED-915D44DAB4EF}" dt="2021-07-09T03:11:29.146" v="1778" actId="20577"/>
          <ac:spMkLst>
            <pc:docMk/>
            <pc:sldMk cId="2664489570" sldId="2103812046"/>
            <ac:spMk id="13" creationId="{5B130185-AF47-4E07-B854-AA4C5EFF565B}"/>
          </ac:spMkLst>
        </pc:spChg>
        <pc:spChg chg="mod">
          <ac:chgData name="Chan Lye Ching, Joyce" userId="76334005-fe8f-49ea-b3ed-032c86629f84" providerId="ADAL" clId="{80B890A6-B9C2-4A44-88ED-915D44DAB4EF}" dt="2021-07-09T03:11:59.864" v="1806" actId="20577"/>
          <ac:spMkLst>
            <pc:docMk/>
            <pc:sldMk cId="2664489570" sldId="2103812046"/>
            <ac:spMk id="14" creationId="{08B9A362-BCAD-4BC1-9200-53C9A2F2E8EA}"/>
          </ac:spMkLst>
        </pc:spChg>
        <pc:spChg chg="mod">
          <ac:chgData name="Chan Lye Ching, Joyce" userId="76334005-fe8f-49ea-b3ed-032c86629f84" providerId="ADAL" clId="{80B890A6-B9C2-4A44-88ED-915D44DAB4EF}" dt="2021-07-09T03:12:12.700" v="1816" actId="20577"/>
          <ac:spMkLst>
            <pc:docMk/>
            <pc:sldMk cId="2664489570" sldId="2103812046"/>
            <ac:spMk id="15" creationId="{2312E341-6ABF-4796-BC76-38CBCA0B7AAC}"/>
          </ac:spMkLst>
        </pc:spChg>
        <pc:spChg chg="mod">
          <ac:chgData name="Chan Lye Ching, Joyce" userId="76334005-fe8f-49ea-b3ed-032c86629f84" providerId="ADAL" clId="{80B890A6-B9C2-4A44-88ED-915D44DAB4EF}" dt="2021-07-09T03:12:25.807" v="1826" actId="20577"/>
          <ac:spMkLst>
            <pc:docMk/>
            <pc:sldMk cId="2664489570" sldId="2103812046"/>
            <ac:spMk id="16" creationId="{C677D578-0BCC-447E-8ACF-E8BA89CAEAFC}"/>
          </ac:spMkLst>
        </pc:spChg>
      </pc:sldChg>
      <pc:sldChg chg="modSp mod">
        <pc:chgData name="Chan Lye Ching, Joyce" userId="76334005-fe8f-49ea-b3ed-032c86629f84" providerId="ADAL" clId="{80B890A6-B9C2-4A44-88ED-915D44DAB4EF}" dt="2021-07-09T02:19:01.870" v="755" actId="20577"/>
        <pc:sldMkLst>
          <pc:docMk/>
          <pc:sldMk cId="3326201397" sldId="2103812047"/>
        </pc:sldMkLst>
        <pc:spChg chg="mod">
          <ac:chgData name="Chan Lye Ching, Joyce" userId="76334005-fe8f-49ea-b3ed-032c86629f84" providerId="ADAL" clId="{80B890A6-B9C2-4A44-88ED-915D44DAB4EF}" dt="2021-07-09T02:19:01.870" v="755" actId="20577"/>
          <ac:spMkLst>
            <pc:docMk/>
            <pc:sldMk cId="3326201397" sldId="2103812047"/>
            <ac:spMk id="5" creationId="{710AE51B-864A-4394-8D71-8CDF9D4BD52A}"/>
          </ac:spMkLst>
        </pc:spChg>
        <pc:spChg chg="mod">
          <ac:chgData name="Chan Lye Ching, Joyce" userId="76334005-fe8f-49ea-b3ed-032c86629f84" providerId="ADAL" clId="{80B890A6-B9C2-4A44-88ED-915D44DAB4EF}" dt="2021-07-09T02:18:00.180" v="710" actId="947"/>
          <ac:spMkLst>
            <pc:docMk/>
            <pc:sldMk cId="3326201397" sldId="2103812047"/>
            <ac:spMk id="15" creationId="{1EF22953-6AF1-46AE-8779-E18AEEB2313F}"/>
          </ac:spMkLst>
        </pc:spChg>
      </pc:sldChg>
      <pc:sldChg chg="modSp mod">
        <pc:chgData name="Chan Lye Ching, Joyce" userId="76334005-fe8f-49ea-b3ed-032c86629f84" providerId="ADAL" clId="{80B890A6-B9C2-4A44-88ED-915D44DAB4EF}" dt="2021-07-09T02:31:03.838" v="1007" actId="20577"/>
        <pc:sldMkLst>
          <pc:docMk/>
          <pc:sldMk cId="3411897524" sldId="2103812048"/>
        </pc:sldMkLst>
        <pc:spChg chg="mod">
          <ac:chgData name="Chan Lye Ching, Joyce" userId="76334005-fe8f-49ea-b3ed-032c86629f84" providerId="ADAL" clId="{80B890A6-B9C2-4A44-88ED-915D44DAB4EF}" dt="2021-07-09T02:31:03.838" v="1007" actId="20577"/>
          <ac:spMkLst>
            <pc:docMk/>
            <pc:sldMk cId="3411897524" sldId="2103812048"/>
            <ac:spMk id="2" creationId="{BD2BE575-F403-45F5-8B68-D82C6D2A3B0A}"/>
          </ac:spMkLst>
        </pc:spChg>
      </pc:sldChg>
      <pc:sldChg chg="modSp mod">
        <pc:chgData name="Chan Lye Ching, Joyce" userId="76334005-fe8f-49ea-b3ed-032c86629f84" providerId="ADAL" clId="{80B890A6-B9C2-4A44-88ED-915D44DAB4EF}" dt="2021-07-09T02:32:55.995" v="1065" actId="20577"/>
        <pc:sldMkLst>
          <pc:docMk/>
          <pc:sldMk cId="604063910" sldId="2103812049"/>
        </pc:sldMkLst>
        <pc:spChg chg="mod">
          <ac:chgData name="Chan Lye Ching, Joyce" userId="76334005-fe8f-49ea-b3ed-032c86629f84" providerId="ADAL" clId="{80B890A6-B9C2-4A44-88ED-915D44DAB4EF}" dt="2021-07-09T02:32:28.639" v="1051" actId="20577"/>
          <ac:spMkLst>
            <pc:docMk/>
            <pc:sldMk cId="604063910" sldId="2103812049"/>
            <ac:spMk id="2" creationId="{7CC5AAAC-AA37-42F5-B0EB-99D3EFD55413}"/>
          </ac:spMkLst>
        </pc:spChg>
        <pc:spChg chg="mod">
          <ac:chgData name="Chan Lye Ching, Joyce" userId="76334005-fe8f-49ea-b3ed-032c86629f84" providerId="ADAL" clId="{80B890A6-B9C2-4A44-88ED-915D44DAB4EF}" dt="2021-07-09T02:32:55.995" v="1065" actId="20577"/>
          <ac:spMkLst>
            <pc:docMk/>
            <pc:sldMk cId="604063910" sldId="2103812049"/>
            <ac:spMk id="5" creationId="{90DDE28B-31B8-40A7-9D9D-F0C0B96D93A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3:30.093" v="1616" actId="20577"/>
        <pc:sldMkLst>
          <pc:docMk/>
          <pc:sldMk cId="3456791113" sldId="2134096106"/>
        </pc:sldMkLst>
        <pc:spChg chg="mod">
          <ac:chgData name="Chan Lye Ching, Joyce" userId="76334005-fe8f-49ea-b3ed-032c86629f84" providerId="ADAL" clId="{80B890A6-B9C2-4A44-88ED-915D44DAB4EF}" dt="2021-07-09T02:52:42.345" v="1539" actId="20577"/>
          <ac:spMkLst>
            <pc:docMk/>
            <pc:sldMk cId="3456791113" sldId="2134096106"/>
            <ac:spMk id="2" creationId="{3E9C9DB8-AC48-4CCC-90DF-921637A5F58C}"/>
          </ac:spMkLst>
        </pc:spChg>
        <pc:spChg chg="mod">
          <ac:chgData name="Chan Lye Ching, Joyce" userId="76334005-fe8f-49ea-b3ed-032c86629f84" providerId="ADAL" clId="{80B890A6-B9C2-4A44-88ED-915D44DAB4EF}" dt="2021-07-09T02:53:30.093" v="1616" actId="20577"/>
          <ac:spMkLst>
            <pc:docMk/>
            <pc:sldMk cId="3456791113" sldId="2134096106"/>
            <ac:spMk id="3" creationId="{26B600F2-D3E3-4017-AC50-938B0444C722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7:01.909" v="2073" actId="20577"/>
        <pc:sldMkLst>
          <pc:docMk/>
          <pc:sldMk cId="1306505294" sldId="2147308079"/>
        </pc:sldMkLst>
        <pc:spChg chg="mod">
          <ac:chgData name="Chan Lye Ching, Joyce" userId="76334005-fe8f-49ea-b3ed-032c86629f84" providerId="ADAL" clId="{80B890A6-B9C2-4A44-88ED-915D44DAB4EF}" dt="2021-07-09T03:17:01.909" v="2073" actId="20577"/>
          <ac:spMkLst>
            <pc:docMk/>
            <pc:sldMk cId="1306505294" sldId="2147308079"/>
            <ac:spMk id="3" creationId="{8B6D9781-CB29-4CE0-8C78-AD5958368E48}"/>
          </ac:spMkLst>
        </pc:spChg>
      </pc:sldChg>
      <pc:sldChg chg="modSp mod">
        <pc:chgData name="Chan Lye Ching, Joyce" userId="76334005-fe8f-49ea-b3ed-032c86629f84" providerId="ADAL" clId="{80B890A6-B9C2-4A44-88ED-915D44DAB4EF}" dt="2021-07-09T06:38:21.256" v="2285" actId="20577"/>
        <pc:sldMkLst>
          <pc:docMk/>
          <pc:sldMk cId="1862587260" sldId="2147308080"/>
        </pc:sldMkLst>
        <pc:spChg chg="mod">
          <ac:chgData name="Chan Lye Ching, Joyce" userId="76334005-fe8f-49ea-b3ed-032c86629f84" providerId="ADAL" clId="{80B890A6-B9C2-4A44-88ED-915D44DAB4EF}" dt="2021-07-09T06:38:21.256" v="2285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4:10.021" v="1641" actId="20577"/>
        <pc:sldMkLst>
          <pc:docMk/>
          <pc:sldMk cId="2732138939" sldId="2147308081"/>
        </pc:sldMkLst>
        <pc:spChg chg="mod">
          <ac:chgData name="Chan Lye Ching, Joyce" userId="76334005-fe8f-49ea-b3ed-032c86629f84" providerId="ADAL" clId="{80B890A6-B9C2-4A44-88ED-915D44DAB4EF}" dt="2021-07-09T02:53:47.843" v="1626" actId="20577"/>
          <ac:spMkLst>
            <pc:docMk/>
            <pc:sldMk cId="2732138939" sldId="2147308081"/>
            <ac:spMk id="2" creationId="{45E563B6-6A8E-45EE-93F2-CDC046F076F2}"/>
          </ac:spMkLst>
        </pc:spChg>
        <pc:spChg chg="mod">
          <ac:chgData name="Chan Lye Ching, Joyce" userId="76334005-fe8f-49ea-b3ed-032c86629f84" providerId="ADAL" clId="{80B890A6-B9C2-4A44-88ED-915D44DAB4EF}" dt="2021-07-09T02:54:10.021" v="1641" actId="20577"/>
          <ac:spMkLst>
            <pc:docMk/>
            <pc:sldMk cId="2732138939" sldId="2147308081"/>
            <ac:spMk id="3" creationId="{283F7CDA-31C0-4BC8-8F72-D8C5C45D4E17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7:51.504" v="1759" actId="20577"/>
        <pc:sldMkLst>
          <pc:docMk/>
          <pc:sldMk cId="1875702934" sldId="2147308083"/>
        </pc:sldMkLst>
        <pc:spChg chg="mod">
          <ac:chgData name="Chan Lye Ching, Joyce" userId="76334005-fe8f-49ea-b3ed-032c86629f84" providerId="ADAL" clId="{80B890A6-B9C2-4A44-88ED-915D44DAB4EF}" dt="2021-07-09T02:57:51.504" v="1759" actId="20577"/>
          <ac:spMkLst>
            <pc:docMk/>
            <pc:sldMk cId="1875702934" sldId="2147308083"/>
            <ac:spMk id="7" creationId="{6C9F67A7-8351-4455-9ABC-47E26B93193F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6:32.491" v="1733" actId="20577"/>
        <pc:sldMkLst>
          <pc:docMk/>
          <pc:sldMk cId="1501961057" sldId="2147308084"/>
        </pc:sldMkLst>
        <pc:spChg chg="mod">
          <ac:chgData name="Chan Lye Ching, Joyce" userId="76334005-fe8f-49ea-b3ed-032c86629f84" providerId="ADAL" clId="{80B890A6-B9C2-4A44-88ED-915D44DAB4EF}" dt="2021-07-09T02:56:32.491" v="1733" actId="20577"/>
          <ac:spMkLst>
            <pc:docMk/>
            <pc:sldMk cId="1501961057" sldId="2147308084"/>
            <ac:spMk id="2" creationId="{64E64FCC-129A-4A0F-B59F-6C239907449E}"/>
          </ac:spMkLst>
        </pc:spChg>
      </pc:sldChg>
      <pc:sldChg chg="modSp mod">
        <pc:chgData name="Chan Lye Ching, Joyce" userId="76334005-fe8f-49ea-b3ed-032c86629f84" providerId="ADAL" clId="{80B890A6-B9C2-4A44-88ED-915D44DAB4EF}" dt="2021-07-09T02:22:43.581" v="872" actId="14100"/>
        <pc:sldMkLst>
          <pc:docMk/>
          <pc:sldMk cId="3158977434" sldId="2147308085"/>
        </pc:sldMkLst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" creationId="{AF13D9BB-40A4-4C58-9D6F-883928ABC9BD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6" creationId="{CC225ABF-76E7-40F0-826B-FA4A25F29C5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7" creationId="{3AA1D548-C49D-47B7-80E9-22D10B21EED7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0" creationId="{A9A1A42B-D79D-4996-968A-E0F376AF1EAD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2" creationId="{29C2792F-2139-41BE-9D13-4469553756E5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3" creationId="{5C9DBC61-EBEE-4785-BA93-3DDD75F330E2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19" creationId="{F586835B-45E0-46C3-A08A-FA45108D536B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0" creationId="{6D249F35-6210-4E71-94B0-D689EAC91C64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1" creationId="{7A69F31F-7623-40FC-A47B-8F7256300904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2" creationId="{2870E99D-85DB-435B-8883-E8B0DEF3A999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3" creationId="{AA88DCE0-C0D8-427D-81E7-917B201501F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4" creationId="{BCC28CDC-A424-461C-A2E6-7B2962DF8075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5" creationId="{4E61D570-3C23-4C9E-978D-2DBA5CDAB68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6" creationId="{B07CC65F-0737-46C9-941F-81521F894488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8" creationId="{EF817EC8-375E-49D3-A3CA-795554D8A679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29" creationId="{D15A23F4-04FD-465E-88EF-A8D10458546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0" creationId="{CB499AB8-288E-438D-A4AF-3364DFB0B592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1" creationId="{88AEB179-4DF6-412A-9072-B32E8C7D527C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2" creationId="{55867670-002A-41EC-B675-58A4DE5C7F2C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3" creationId="{3540AF2A-C0F0-401D-BEC8-850E94AA30ED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6" creationId="{20378D7F-5C8B-4DB7-8F5A-732E1EF04FF7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7" creationId="{17151E7A-E6E1-4767-928A-E40EC1FE73F5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8" creationId="{74DCE654-EB93-4DA9-86D9-472B0E5BD1B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39" creationId="{325B3F2F-D37C-4D21-A1CD-28D5C9FDFA5A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1" creationId="{2E2EEE3F-53E0-42CF-964E-4421F838F55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2" creationId="{08D8D60E-2A2A-40C5-9E56-AE867933B8B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3" creationId="{957C1760-138C-4A3E-9AD5-F4C1014B383F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4" creationId="{23471A1A-20CB-4B89-BC74-B100B749CC4C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5" creationId="{4C68B79A-A409-4F35-AE8B-2D5AA860A301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6" creationId="{9A8D8CF4-0FD2-4C1E-BCCA-76B44C41EBBE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7" creationId="{7AEB4DA1-10A8-45C1-99B1-35CAC3166AB7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8" creationId="{71A9A5DD-45A1-4916-A590-E4A990FA49CA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49" creationId="{E56C648A-B89A-4CDC-9F60-A744D8408BCB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0" creationId="{BB488E92-7657-448E-ABD4-7A70F5D67D02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1" creationId="{C63B9591-D23F-45E1-8078-FED790990604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2" creationId="{D2BA57C4-4AAC-41B6-8B59-2F78F0AEE27F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3" creationId="{E09E7BC8-7A91-4CE6-B5AB-DD1AEB119D3B}"/>
          </ac:spMkLst>
        </pc:spChg>
        <pc:spChg chg="mod">
          <ac:chgData name="Chan Lye Ching, Joyce" userId="76334005-fe8f-49ea-b3ed-032c86629f84" providerId="ADAL" clId="{80B890A6-B9C2-4A44-88ED-915D44DAB4EF}" dt="2021-07-09T02:22:43.581" v="872" actId="14100"/>
          <ac:spMkLst>
            <pc:docMk/>
            <pc:sldMk cId="3158977434" sldId="2147308085"/>
            <ac:spMk id="54" creationId="{0F3385AC-793F-492D-8046-BDB2A4F33E5B}"/>
          </ac:spMkLst>
        </pc:s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4" creationId="{7721FB40-F8B9-4839-893A-0411E68C85FB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8" creationId="{CF26D787-4F60-41DE-8B36-80F3364048BB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9" creationId="{B5CD2568-5855-4227-9C45-298E2748F576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14" creationId="{EF3259E0-E3DE-494D-9C06-F065DA3065A4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15" creationId="{1D289E06-9E1C-40D5-8942-D1E7F6A8521C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27" creationId="{19F86E44-4638-4568-8891-7522F6DA9FEB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40" creationId="{DD6BC3F8-696D-4AA7-9F44-D61B762690C4}"/>
          </ac:grpSpMkLst>
        </pc:grpChg>
        <pc:grpChg chg="mod">
          <ac:chgData name="Chan Lye Ching, Joyce" userId="76334005-fe8f-49ea-b3ed-032c86629f84" providerId="ADAL" clId="{80B890A6-B9C2-4A44-88ED-915D44DAB4EF}" dt="2021-07-09T02:22:43.581" v="872" actId="14100"/>
          <ac:grpSpMkLst>
            <pc:docMk/>
            <pc:sldMk cId="3158977434" sldId="2147308085"/>
            <ac:grpSpMk id="55" creationId="{A141232D-5E1C-4140-8824-974745A3A4A8}"/>
          </ac:grpSpMkLst>
        </pc:grpChg>
      </pc:sldChg>
      <pc:sldChg chg="modSp mod">
        <pc:chgData name="Chan Lye Ching, Joyce" userId="76334005-fe8f-49ea-b3ed-032c86629f84" providerId="ADAL" clId="{80B890A6-B9C2-4A44-88ED-915D44DAB4EF}" dt="2021-07-09T03:18:43.187" v="2142" actId="20577"/>
        <pc:sldMkLst>
          <pc:docMk/>
          <pc:sldMk cId="3666778352" sldId="2147308086"/>
        </pc:sldMkLst>
        <pc:spChg chg="mod">
          <ac:chgData name="Chan Lye Ching, Joyce" userId="76334005-fe8f-49ea-b3ed-032c86629f84" providerId="ADAL" clId="{80B890A6-B9C2-4A44-88ED-915D44DAB4EF}" dt="2021-07-09T03:17:42.351" v="2105" actId="14100"/>
          <ac:spMkLst>
            <pc:docMk/>
            <pc:sldMk cId="3666778352" sldId="2147308086"/>
            <ac:spMk id="2" creationId="{3CEDF705-5A34-4B2B-BBA1-AEF4C6CD728B}"/>
          </ac:spMkLst>
        </pc:spChg>
        <pc:graphicFrameChg chg="mod modGraphic">
          <ac:chgData name="Chan Lye Ching, Joyce" userId="76334005-fe8f-49ea-b3ed-032c86629f84" providerId="ADAL" clId="{80B890A6-B9C2-4A44-88ED-915D44DAB4EF}" dt="2021-07-09T03:18:43.187" v="2142" actId="20577"/>
          <ac:graphicFrameMkLst>
            <pc:docMk/>
            <pc:sldMk cId="3666778352" sldId="2147308086"/>
            <ac:graphicFrameMk id="4" creationId="{1FE66D58-2790-440E-8132-AEA0D7DD04EE}"/>
          </ac:graphicFrameMkLst>
        </pc:graphicFrameChg>
      </pc:sldChg>
      <pc:sldChg chg="modSp mod">
        <pc:chgData name="Chan Lye Ching, Joyce" userId="76334005-fe8f-49ea-b3ed-032c86629f84" providerId="ADAL" clId="{80B890A6-B9C2-4A44-88ED-915D44DAB4EF}" dt="2021-07-09T02:36:06.027" v="1146" actId="947"/>
        <pc:sldMkLst>
          <pc:docMk/>
          <pc:sldMk cId="2581394767" sldId="2147308088"/>
        </pc:sldMkLst>
        <pc:spChg chg="mod">
          <ac:chgData name="Chan Lye Ching, Joyce" userId="76334005-fe8f-49ea-b3ed-032c86629f84" providerId="ADAL" clId="{80B890A6-B9C2-4A44-88ED-915D44DAB4EF}" dt="2021-07-09T02:33:54.803" v="1077" actId="20577"/>
          <ac:spMkLst>
            <pc:docMk/>
            <pc:sldMk cId="2581394767" sldId="2147308088"/>
            <ac:spMk id="2" creationId="{953E3ACA-F4A0-492A-B313-2EAE9C62A503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99" creationId="{032D633E-0360-4814-958C-863E3BA14761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0" creationId="{33F016AA-4E97-4F4A-9E98-C0B15A00D5A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1" creationId="{5D047CC8-3B23-4691-A328-8CB812A61CB0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2" creationId="{27C9C994-7039-461A-9E62-07D06CDEF09C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3" creationId="{C2D10173-B080-47A9-86DA-E3A4A3DA9BCA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4" creationId="{A978D5A4-3DE1-45F4-AD0A-34B44CE5EA5A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5" creationId="{FAEEB065-9F96-460A-8D49-9B091A96217C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6" creationId="{EC40FEC4-70F8-4BAE-BE32-DFAB7667A1C0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7" creationId="{B5C1D757-9BE8-47BA-8189-7BE96355BAF5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08" creationId="{A3CC1154-9349-432D-BB97-8AFFC5588F47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1" creationId="{4E0C4F60-64AD-45AA-9F62-D08F9C164BF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2" creationId="{BD836DB0-4ACD-44BD-B148-5D992E37974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3" creationId="{679E0FA9-1BF6-40B1-ABBB-04B2022256FB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4" creationId="{43332042-515D-4331-82BD-D3361BF9BAD2}"/>
          </ac:spMkLst>
        </pc:spChg>
        <pc:spChg chg="mod">
          <ac:chgData name="Chan Lye Ching, Joyce" userId="76334005-fe8f-49ea-b3ed-032c86629f84" providerId="ADAL" clId="{80B890A6-B9C2-4A44-88ED-915D44DAB4EF}" dt="2021-07-09T02:35:58.810" v="1145" actId="20577"/>
          <ac:spMkLst>
            <pc:docMk/>
            <pc:sldMk cId="2581394767" sldId="2147308088"/>
            <ac:spMk id="115" creationId="{307B4B96-F068-4586-974C-41F0F9B4AED9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6" creationId="{D38EEA6D-6574-41BB-B9CA-BE8E797BFF37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19" creationId="{D16D8681-0FD8-4FE7-A93D-6A665584382C}"/>
          </ac:spMkLst>
        </pc:spChg>
        <pc:spChg chg="mod">
          <ac:chgData name="Chan Lye Ching, Joyce" userId="76334005-fe8f-49ea-b3ed-032c86629f84" providerId="ADAL" clId="{80B890A6-B9C2-4A44-88ED-915D44DAB4EF}" dt="2021-07-09T02:36:06.027" v="1146" actId="947"/>
          <ac:spMkLst>
            <pc:docMk/>
            <pc:sldMk cId="2581394767" sldId="2147308088"/>
            <ac:spMk id="120" creationId="{60A2BA0F-EA27-48A8-8D74-0B3D507E97F5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1" creationId="{C07F5F59-CF92-4826-9264-BD9C5A9D243B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2" creationId="{9F7CB982-DBD3-43E6-8843-EE86B2FEFBE4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5" creationId="{9FF7C027-8A29-4B09-B1D5-7CE4AFB2414F}"/>
          </ac:spMkLst>
        </pc:spChg>
        <pc:spChg chg="mod">
          <ac:chgData name="Chan Lye Ching, Joyce" userId="76334005-fe8f-49ea-b3ed-032c86629f84" providerId="ADAL" clId="{80B890A6-B9C2-4A44-88ED-915D44DAB4EF}" dt="2021-07-09T02:35:38.899" v="1131" actId="14100"/>
          <ac:spMkLst>
            <pc:docMk/>
            <pc:sldMk cId="2581394767" sldId="2147308088"/>
            <ac:spMk id="126" creationId="{D4A65025-0E50-44BF-8983-13CE42BB3E40}"/>
          </ac:spMkLst>
        </pc:spChg>
        <pc:grpChg chg="mod">
          <ac:chgData name="Chan Lye Ching, Joyce" userId="76334005-fe8f-49ea-b3ed-032c86629f84" providerId="ADAL" clId="{80B890A6-B9C2-4A44-88ED-915D44DAB4EF}" dt="2021-07-09T02:35:38.899" v="1131" actId="14100"/>
          <ac:grpSpMkLst>
            <pc:docMk/>
            <pc:sldMk cId="2581394767" sldId="2147308088"/>
            <ac:grpSpMk id="98" creationId="{2E863FA2-08DA-49ED-927B-9539FA29CB13}"/>
          </ac:grpSpMkLst>
        </pc:grpChg>
        <pc:grpChg chg="mod">
          <ac:chgData name="Chan Lye Ching, Joyce" userId="76334005-fe8f-49ea-b3ed-032c86629f84" providerId="ADAL" clId="{80B890A6-B9C2-4A44-88ED-915D44DAB4EF}" dt="2021-07-09T02:35:38.899" v="1131" actId="14100"/>
          <ac:grpSpMkLst>
            <pc:docMk/>
            <pc:sldMk cId="2581394767" sldId="2147308088"/>
            <ac:grpSpMk id="109" creationId="{A36D8365-DC53-41E3-81A7-CAB84F6EA5FB}"/>
          </ac:grpSpMkLst>
        </pc:grpChg>
        <pc:grpChg chg="mod">
          <ac:chgData name="Chan Lye Ching, Joyce" userId="76334005-fe8f-49ea-b3ed-032c86629f84" providerId="ADAL" clId="{80B890A6-B9C2-4A44-88ED-915D44DAB4EF}" dt="2021-07-09T02:35:38.899" v="1131" actId="14100"/>
          <ac:grpSpMkLst>
            <pc:docMk/>
            <pc:sldMk cId="2581394767" sldId="2147308088"/>
            <ac:grpSpMk id="117" creationId="{8BA8992E-7BB9-4D3E-95BE-F3FA85A58DDC}"/>
          </ac:grpSpMkLst>
        </pc:grpChg>
        <pc:picChg chg="mod">
          <ac:chgData name="Chan Lye Ching, Joyce" userId="76334005-fe8f-49ea-b3ed-032c86629f84" providerId="ADAL" clId="{80B890A6-B9C2-4A44-88ED-915D44DAB4EF}" dt="2021-07-09T02:34:33.374" v="1103" actId="14100"/>
          <ac:picMkLst>
            <pc:docMk/>
            <pc:sldMk cId="2581394767" sldId="2147308088"/>
            <ac:picMk id="129" creationId="{2E27E439-E2DD-4BFD-AC04-2A90CE31B7FE}"/>
          </ac:picMkLst>
        </pc:picChg>
      </pc:sldChg>
      <pc:sldChg chg="modSp mod">
        <pc:chgData name="Chan Lye Ching, Joyce" userId="76334005-fe8f-49ea-b3ed-032c86629f84" providerId="ADAL" clId="{80B890A6-B9C2-4A44-88ED-915D44DAB4EF}" dt="2021-07-09T00:58:21.760" v="144" actId="14100"/>
        <pc:sldMkLst>
          <pc:docMk/>
          <pc:sldMk cId="2211767280" sldId="2147308090"/>
        </pc:sldMkLst>
        <pc:spChg chg="mod">
          <ac:chgData name="Chan Lye Ching, Joyce" userId="76334005-fe8f-49ea-b3ed-032c86629f84" providerId="ADAL" clId="{80B890A6-B9C2-4A44-88ED-915D44DAB4EF}" dt="2021-07-09T00:50:10.574" v="31" actId="1076"/>
          <ac:spMkLst>
            <pc:docMk/>
            <pc:sldMk cId="2211767280" sldId="2147308090"/>
            <ac:spMk id="4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0:58:21.760" v="144" actId="14100"/>
          <ac:spMkLst>
            <pc:docMk/>
            <pc:sldMk cId="2211767280" sldId="2147308090"/>
            <ac:spMk id="8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0:56:40.596" v="113" actId="20577"/>
          <ac:spMkLst>
            <pc:docMk/>
            <pc:sldMk cId="2211767280" sldId="2147308090"/>
            <ac:spMk id="10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0:54:27.029" v="112" actId="20577"/>
          <ac:spMkLst>
            <pc:docMk/>
            <pc:sldMk cId="2211767280" sldId="2147308090"/>
            <ac:spMk id="30" creationId="{B46ED423-A49D-4E95-B774-1FEDB540BCF3}"/>
          </ac:spMkLst>
        </pc:spChg>
      </pc:sldChg>
      <pc:sldChg chg="modSp mod">
        <pc:chgData name="Chan Lye Ching, Joyce" userId="76334005-fe8f-49ea-b3ed-032c86629f84" providerId="ADAL" clId="{80B890A6-B9C2-4A44-88ED-915D44DAB4EF}" dt="2021-07-09T02:02:57.227" v="321" actId="20577"/>
        <pc:sldMkLst>
          <pc:docMk/>
          <pc:sldMk cId="557097176" sldId="2147308092"/>
        </pc:sldMkLst>
        <pc:spChg chg="mod">
          <ac:chgData name="Chan Lye Ching, Joyce" userId="76334005-fe8f-49ea-b3ed-032c86629f84" providerId="ADAL" clId="{80B890A6-B9C2-4A44-88ED-915D44DAB4EF}" dt="2021-07-09T02:02:57.227" v="321" actId="20577"/>
          <ac:spMkLst>
            <pc:docMk/>
            <pc:sldMk cId="557097176" sldId="2147308092"/>
            <ac:spMk id="4" creationId="{B06EBB1C-3618-4CB4-8B11-0F57D44ACBC2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4:04.651" v="1899" actId="27636"/>
        <pc:sldMkLst>
          <pc:docMk/>
          <pc:sldMk cId="2230848731" sldId="2147308093"/>
        </pc:sldMkLst>
        <pc:spChg chg="mod">
          <ac:chgData name="Chan Lye Ching, Joyce" userId="76334005-fe8f-49ea-b3ed-032c86629f84" providerId="ADAL" clId="{80B890A6-B9C2-4A44-88ED-915D44DAB4EF}" dt="2021-07-09T03:14:04.651" v="1899" actId="27636"/>
          <ac:spMkLst>
            <pc:docMk/>
            <pc:sldMk cId="2230848731" sldId="2147308093"/>
            <ac:spMk id="8" creationId="{34C8E6BB-0484-41DB-A882-5CBC1279B8F6}"/>
          </ac:spMkLst>
        </pc:spChg>
        <pc:spChg chg="mod">
          <ac:chgData name="Chan Lye Ching, Joyce" userId="76334005-fe8f-49ea-b3ed-032c86629f84" providerId="ADAL" clId="{80B890A6-B9C2-4A44-88ED-915D44DAB4EF}" dt="2021-07-09T03:13:44.639" v="1878" actId="20577"/>
          <ac:spMkLst>
            <pc:docMk/>
            <pc:sldMk cId="2230848731" sldId="2147308093"/>
            <ac:spMk id="9" creationId="{C5629513-EF78-4A36-B108-8D333ABB600B}"/>
          </ac:spMkLst>
        </pc:spChg>
      </pc:sldChg>
      <pc:sldChg chg="modSp mod">
        <pc:chgData name="Chan Lye Ching, Joyce" userId="76334005-fe8f-49ea-b3ed-032c86629f84" providerId="ADAL" clId="{80B890A6-B9C2-4A44-88ED-915D44DAB4EF}" dt="2021-07-09T03:16:14.438" v="2005" actId="20577"/>
        <pc:sldMkLst>
          <pc:docMk/>
          <pc:sldMk cId="2407435853" sldId="2147308094"/>
        </pc:sldMkLst>
        <pc:spChg chg="mod">
          <ac:chgData name="Chan Lye Ching, Joyce" userId="76334005-fe8f-49ea-b3ed-032c86629f84" providerId="ADAL" clId="{80B890A6-B9C2-4A44-88ED-915D44DAB4EF}" dt="2021-07-09T03:14:27.793" v="1909" actId="20577"/>
          <ac:spMkLst>
            <pc:docMk/>
            <pc:sldMk cId="2407435853" sldId="2147308094"/>
            <ac:spMk id="2" creationId="{D10A044E-77A8-497C-A7E6-89F3F834DF66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6" creationId="{E66FDC8A-E7E5-4020-B95C-619A1A3DDAD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7" creationId="{EC43911F-70F2-49C4-9026-9FE7AC64B059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8" creationId="{4712531D-7E54-41D2-82A3-9C1B3E1C7F4E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9" creationId="{AD169291-EAB5-4943-ACD8-658AF23C56D3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0" creationId="{B92D08EB-569B-4FF8-9874-8E2364D0CA16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1" creationId="{BAA8CD71-A31D-47A6-8FFF-83945BB5A79C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2" creationId="{E3754343-88B2-4985-80BA-16A706F8EA3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3" creationId="{33344213-F90D-4FFD-9042-2E1E6713404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4" creationId="{98871FD8-6417-41C3-BDDF-E0926C4D87A7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5" creationId="{34CDEE02-A4ED-4F76-9275-30037AC3CEA4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8" creationId="{AF2DEDD1-D653-443E-937C-F45B18EE53A8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19" creationId="{8C869093-035F-4E91-B117-02D85B495F12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0" creationId="{9ABB8B24-49C7-4AF0-A02D-85B2277789D5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1" creationId="{8B485FBB-644B-487F-B51A-007329AEA857}"/>
          </ac:spMkLst>
        </pc:spChg>
        <pc:spChg chg="mod">
          <ac:chgData name="Chan Lye Ching, Joyce" userId="76334005-fe8f-49ea-b3ed-032c86629f84" providerId="ADAL" clId="{80B890A6-B9C2-4A44-88ED-915D44DAB4EF}" dt="2021-07-09T03:15:36.890" v="1964" actId="20577"/>
          <ac:spMkLst>
            <pc:docMk/>
            <pc:sldMk cId="2407435853" sldId="2147308094"/>
            <ac:spMk id="22" creationId="{BB098E3A-FC6A-463A-AA28-10F9026E9E50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3" creationId="{13B6E4B4-AF4C-4742-8620-5D2A8B763253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6" creationId="{E661F2DA-BEFC-4B14-8B9A-F421C6BB6A32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29" creationId="{F66B3228-4186-448F-8C25-D3CAA0623CEE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0" creationId="{4991DA65-C56B-4F0D-9915-6F528A0D395F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3" creationId="{0CF5EF61-858B-4EDF-BDD3-134275EF74C5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4" creationId="{F59C86DD-3D00-4052-AF21-B37B82106EA6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7" creationId="{F33E7E84-B291-4563-9436-3FE951FC6E68}"/>
          </ac:spMkLst>
        </pc:spChg>
        <pc:spChg chg="mod">
          <ac:chgData name="Chan Lye Ching, Joyce" userId="76334005-fe8f-49ea-b3ed-032c86629f84" providerId="ADAL" clId="{80B890A6-B9C2-4A44-88ED-915D44DAB4EF}" dt="2021-07-09T03:15:34.138" v="1960" actId="14100"/>
          <ac:spMkLst>
            <pc:docMk/>
            <pc:sldMk cId="2407435853" sldId="2147308094"/>
            <ac:spMk id="38" creationId="{97439341-1594-4FCD-9E81-7D10230C6F6E}"/>
          </ac:spMkLst>
        </pc:spChg>
        <pc:spChg chg="mod">
          <ac:chgData name="Chan Lye Ching, Joyce" userId="76334005-fe8f-49ea-b3ed-032c86629f84" providerId="ADAL" clId="{80B890A6-B9C2-4A44-88ED-915D44DAB4EF}" dt="2021-07-09T03:16:14.438" v="2005" actId="20577"/>
          <ac:spMkLst>
            <pc:docMk/>
            <pc:sldMk cId="2407435853" sldId="2147308094"/>
            <ac:spMk id="70" creationId="{F67A4200-185A-44FC-825A-640F3C2162BD}"/>
          </ac:spMkLst>
        </pc:s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5" creationId="{9A5E1D1A-08F7-40E0-BEE7-D3830C1B0EBD}"/>
          </ac:grpSpMkLst>
        </pc:gr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16" creationId="{FDF63EC5-3E12-498D-A11B-D79FE3E26C12}"/>
          </ac:grpSpMkLst>
        </pc:gr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24" creationId="{2F9C5844-29DF-4728-9C0B-3F947DF35FDB}"/>
          </ac:grpSpMkLst>
        </pc:grpChg>
        <pc:grpChg chg="mod">
          <ac:chgData name="Chan Lye Ching, Joyce" userId="76334005-fe8f-49ea-b3ed-032c86629f84" providerId="ADAL" clId="{80B890A6-B9C2-4A44-88ED-915D44DAB4EF}" dt="2021-07-09T03:15:34.138" v="1960" actId="14100"/>
          <ac:grpSpMkLst>
            <pc:docMk/>
            <pc:sldMk cId="2407435853" sldId="2147308094"/>
            <ac:grpSpMk id="40" creationId="{4A0D74F6-6F55-4595-8D92-F4EF37D434DD}"/>
          </ac:grpSpMkLst>
        </pc:grpChg>
        <pc:picChg chg="mod">
          <ac:chgData name="Chan Lye Ching, Joyce" userId="76334005-fe8f-49ea-b3ed-032c86629f84" providerId="ADAL" clId="{80B890A6-B9C2-4A44-88ED-915D44DAB4EF}" dt="2021-07-09T03:15:34.138" v="1960" actId="14100"/>
          <ac:picMkLst>
            <pc:docMk/>
            <pc:sldMk cId="2407435853" sldId="2147308094"/>
            <ac:picMk id="35" creationId="{5BC00BCA-B62B-4435-97EB-D35272560590}"/>
          </ac:picMkLst>
        </pc:picChg>
        <pc:picChg chg="mod">
          <ac:chgData name="Chan Lye Ching, Joyce" userId="76334005-fe8f-49ea-b3ed-032c86629f84" providerId="ADAL" clId="{80B890A6-B9C2-4A44-88ED-915D44DAB4EF}" dt="2021-07-09T03:15:34.138" v="1960" actId="14100"/>
          <ac:picMkLst>
            <pc:docMk/>
            <pc:sldMk cId="2407435853" sldId="2147308094"/>
            <ac:picMk id="36" creationId="{15745466-7033-4494-93BC-A69E3BDD43A3}"/>
          </ac:picMkLst>
        </pc:picChg>
      </pc:sldChg>
      <pc:sldChg chg="modSp mod">
        <pc:chgData name="Chan Lye Ching, Joyce" userId="76334005-fe8f-49ea-b3ed-032c86629f84" providerId="ADAL" clId="{80B890A6-B9C2-4A44-88ED-915D44DAB4EF}" dt="2021-07-09T01:02:32.350" v="198" actId="20577"/>
        <pc:sldMkLst>
          <pc:docMk/>
          <pc:sldMk cId="94155016" sldId="2147308095"/>
        </pc:sldMkLst>
        <pc:spChg chg="mod">
          <ac:chgData name="Chan Lye Ching, Joyce" userId="76334005-fe8f-49ea-b3ed-032c86629f84" providerId="ADAL" clId="{80B890A6-B9C2-4A44-88ED-915D44DAB4EF}" dt="2021-07-09T01:02:26.782" v="197" actId="20577"/>
          <ac:spMkLst>
            <pc:docMk/>
            <pc:sldMk cId="94155016" sldId="2147308095"/>
            <ac:spMk id="8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1:02:32.350" v="198" actId="20577"/>
          <ac:spMkLst>
            <pc:docMk/>
            <pc:sldMk cId="94155016" sldId="2147308095"/>
            <ac:spMk id="10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1:02:03.968" v="185" actId="20577"/>
          <ac:spMkLst>
            <pc:docMk/>
            <pc:sldMk cId="94155016" sldId="2147308095"/>
            <ac:spMk id="30" creationId="{B46ED423-A49D-4E95-B774-1FEDB540BCF3}"/>
          </ac:spMkLst>
        </pc:spChg>
      </pc:sldChg>
      <pc:sldChg chg="modSp mod">
        <pc:chgData name="Chan Lye Ching, Joyce" userId="76334005-fe8f-49ea-b3ed-032c86629f84" providerId="ADAL" clId="{80B890A6-B9C2-4A44-88ED-915D44DAB4EF}" dt="2021-07-09T02:16:40.069" v="659" actId="20577"/>
        <pc:sldMkLst>
          <pc:docMk/>
          <pc:sldMk cId="184115023" sldId="2147308096"/>
        </pc:sldMkLst>
        <pc:spChg chg="mod">
          <ac:chgData name="Chan Lye Ching, Joyce" userId="76334005-fe8f-49ea-b3ed-032c86629f84" providerId="ADAL" clId="{80B890A6-B9C2-4A44-88ED-915D44DAB4EF}" dt="2021-07-09T02:15:53.540" v="630" actId="20577"/>
          <ac:spMkLst>
            <pc:docMk/>
            <pc:sldMk cId="184115023" sldId="2147308096"/>
            <ac:spMk id="8" creationId="{00000000-0000-0000-0000-000000000000}"/>
          </ac:spMkLst>
        </pc:spChg>
        <pc:spChg chg="mod">
          <ac:chgData name="Chan Lye Ching, Joyce" userId="76334005-fe8f-49ea-b3ed-032c86629f84" providerId="ADAL" clId="{80B890A6-B9C2-4A44-88ED-915D44DAB4EF}" dt="2021-07-09T02:16:40.069" v="659" actId="20577"/>
          <ac:spMkLst>
            <pc:docMk/>
            <pc:sldMk cId="184115023" sldId="2147308096"/>
            <ac:spMk id="10" creationId="{00000000-0000-0000-0000-00000000000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21:46.663" v="860" actId="1076"/>
        <pc:sldMkLst>
          <pc:docMk/>
          <pc:sldMk cId="2779917784" sldId="2147308097"/>
        </pc:sldMkLst>
        <pc:spChg chg="mod">
          <ac:chgData name="Chan Lye Ching, Joyce" userId="76334005-fe8f-49ea-b3ed-032c86629f84" providerId="ADAL" clId="{80B890A6-B9C2-4A44-88ED-915D44DAB4EF}" dt="2021-07-09T02:19:11.653" v="765" actId="20577"/>
          <ac:spMkLst>
            <pc:docMk/>
            <pc:sldMk cId="2779917784" sldId="2147308097"/>
            <ac:spMk id="4" creationId="{0E4D812B-AF8B-4A1F-8AB9-0645B549EDAF}"/>
          </ac:spMkLst>
        </pc:spChg>
        <pc:spChg chg="mod">
          <ac:chgData name="Chan Lye Ching, Joyce" userId="76334005-fe8f-49ea-b3ed-032c86629f84" providerId="ADAL" clId="{80B890A6-B9C2-4A44-88ED-915D44DAB4EF}" dt="2021-07-09T02:21:46.663" v="860" actId="1076"/>
          <ac:spMkLst>
            <pc:docMk/>
            <pc:sldMk cId="2779917784" sldId="2147308097"/>
            <ac:spMk id="5" creationId="{B89035BE-67EC-4DE8-8EF5-43064EDBE20C}"/>
          </ac:spMkLst>
        </pc:spChg>
        <pc:spChg chg="mod">
          <ac:chgData name="Chan Lye Ching, Joyce" userId="76334005-fe8f-49ea-b3ed-032c86629f84" providerId="ADAL" clId="{80B890A6-B9C2-4A44-88ED-915D44DAB4EF}" dt="2021-07-09T02:19:59.964" v="778" actId="20577"/>
          <ac:spMkLst>
            <pc:docMk/>
            <pc:sldMk cId="2779917784" sldId="2147308097"/>
            <ac:spMk id="10" creationId="{2F9C48CA-AD48-4EEA-B8FC-DDF89E7ACE94}"/>
          </ac:spMkLst>
        </pc:spChg>
        <pc:spChg chg="mod">
          <ac:chgData name="Chan Lye Ching, Joyce" userId="76334005-fe8f-49ea-b3ed-032c86629f84" providerId="ADAL" clId="{80B890A6-B9C2-4A44-88ED-915D44DAB4EF}" dt="2021-07-09T02:21:04.292" v="826" actId="20577"/>
          <ac:spMkLst>
            <pc:docMk/>
            <pc:sldMk cId="2779917784" sldId="2147308097"/>
            <ac:spMk id="12" creationId="{E897E06A-675D-4E95-B2C0-2A0AC30B4312}"/>
          </ac:spMkLst>
        </pc:spChg>
        <pc:spChg chg="mod">
          <ac:chgData name="Chan Lye Ching, Joyce" userId="76334005-fe8f-49ea-b3ed-032c86629f84" providerId="ADAL" clId="{80B890A6-B9C2-4A44-88ED-915D44DAB4EF}" dt="2021-07-09T02:19:52.535" v="774" actId="20577"/>
          <ac:spMkLst>
            <pc:docMk/>
            <pc:sldMk cId="2779917784" sldId="2147308097"/>
            <ac:spMk id="13" creationId="{5B130185-AF47-4E07-B854-AA4C5EFF565B}"/>
          </ac:spMkLst>
        </pc:spChg>
        <pc:spChg chg="mod">
          <ac:chgData name="Chan Lye Ching, Joyce" userId="76334005-fe8f-49ea-b3ed-032c86629f84" providerId="ADAL" clId="{80B890A6-B9C2-4A44-88ED-915D44DAB4EF}" dt="2021-07-09T02:20:41.497" v="812" actId="20577"/>
          <ac:spMkLst>
            <pc:docMk/>
            <pc:sldMk cId="2779917784" sldId="2147308097"/>
            <ac:spMk id="14" creationId="{08B9A362-BCAD-4BC1-9200-53C9A2F2E8EA}"/>
          </ac:spMkLst>
        </pc:spChg>
        <pc:spChg chg="mod">
          <ac:chgData name="Chan Lye Ching, Joyce" userId="76334005-fe8f-49ea-b3ed-032c86629f84" providerId="ADAL" clId="{80B890A6-B9C2-4A44-88ED-915D44DAB4EF}" dt="2021-07-09T02:21:00.864" v="824" actId="20577"/>
          <ac:spMkLst>
            <pc:docMk/>
            <pc:sldMk cId="2779917784" sldId="2147308097"/>
            <ac:spMk id="15" creationId="{2312E341-6ABF-4796-BC76-38CBCA0B7AAC}"/>
          </ac:spMkLst>
        </pc:spChg>
        <pc:spChg chg="mod">
          <ac:chgData name="Chan Lye Ching, Joyce" userId="76334005-fe8f-49ea-b3ed-032c86629f84" providerId="ADAL" clId="{80B890A6-B9C2-4A44-88ED-915D44DAB4EF}" dt="2021-07-09T02:21:18.071" v="836" actId="20577"/>
          <ac:spMkLst>
            <pc:docMk/>
            <pc:sldMk cId="2779917784" sldId="2147308097"/>
            <ac:spMk id="16" creationId="{C677D578-0BCC-447E-8ACF-E8BA89CAEAFC}"/>
          </ac:spMkLst>
        </pc:spChg>
      </pc:sldChg>
      <pc:sldChg chg="modSp mod">
        <pc:chgData name="Chan Lye Ching, Joyce" userId="76334005-fe8f-49ea-b3ed-032c86629f84" providerId="ADAL" clId="{80B890A6-B9C2-4A44-88ED-915D44DAB4EF}" dt="2021-07-09T02:04:20.588" v="337" actId="20577"/>
        <pc:sldMkLst>
          <pc:docMk/>
          <pc:sldMk cId="737486882" sldId="2147308098"/>
        </pc:sldMkLst>
        <pc:spChg chg="mod">
          <ac:chgData name="Chan Lye Ching, Joyce" userId="76334005-fe8f-49ea-b3ed-032c86629f84" providerId="ADAL" clId="{80B890A6-B9C2-4A44-88ED-915D44DAB4EF}" dt="2021-07-09T02:04:20.588" v="337" actId="20577"/>
          <ac:spMkLst>
            <pc:docMk/>
            <pc:sldMk cId="737486882" sldId="2147308098"/>
            <ac:spMk id="5" creationId="{90DDE28B-31B8-40A7-9D9D-F0C0B96D93A0}"/>
          </ac:spMkLst>
        </pc:spChg>
      </pc:sldChg>
      <pc:sldChg chg="modSp mod">
        <pc:chgData name="Chan Lye Ching, Joyce" userId="76334005-fe8f-49ea-b3ed-032c86629f84" providerId="ADAL" clId="{80B890A6-B9C2-4A44-88ED-915D44DAB4EF}" dt="2021-07-09T02:08:12.162" v="458" actId="20577"/>
        <pc:sldMkLst>
          <pc:docMk/>
          <pc:sldMk cId="2964422181" sldId="2147308099"/>
        </pc:sldMkLst>
        <pc:spChg chg="mod">
          <ac:chgData name="Chan Lye Ching, Joyce" userId="76334005-fe8f-49ea-b3ed-032c86629f84" providerId="ADAL" clId="{80B890A6-B9C2-4A44-88ED-915D44DAB4EF}" dt="2021-07-09T02:08:12.162" v="458" actId="20577"/>
          <ac:spMkLst>
            <pc:docMk/>
            <pc:sldMk cId="2964422181" sldId="2147308099"/>
            <ac:spMk id="6" creationId="{0012BEBA-FD14-49D6-BD11-63F2F786070F}"/>
          </ac:spMkLst>
        </pc:spChg>
        <pc:spChg chg="mod">
          <ac:chgData name="Chan Lye Ching, Joyce" userId="76334005-fe8f-49ea-b3ed-032c86629f84" providerId="ADAL" clId="{80B890A6-B9C2-4A44-88ED-915D44DAB4EF}" dt="2021-07-09T02:07:54.205" v="456" actId="20577"/>
          <ac:spMkLst>
            <pc:docMk/>
            <pc:sldMk cId="2964422181" sldId="2147308099"/>
            <ac:spMk id="7" creationId="{9A271491-1B84-42F8-AF47-81D39D4BF143}"/>
          </ac:spMkLst>
        </pc:spChg>
      </pc:sldChg>
      <pc:sldChg chg="modSp mod">
        <pc:chgData name="Chan Lye Ching, Joyce" userId="76334005-fe8f-49ea-b3ed-032c86629f84" providerId="ADAL" clId="{80B890A6-B9C2-4A44-88ED-915D44DAB4EF}" dt="2021-07-09T06:37:08.716" v="2246" actId="20577"/>
        <pc:sldMkLst>
          <pc:docMk/>
          <pc:sldMk cId="3820021642" sldId="2147308101"/>
        </pc:sldMkLst>
        <pc:spChg chg="mod">
          <ac:chgData name="Chan Lye Ching, Joyce" userId="76334005-fe8f-49ea-b3ed-032c86629f84" providerId="ADAL" clId="{80B890A6-B9C2-4A44-88ED-915D44DAB4EF}" dt="2021-07-09T06:37:08.716" v="2246" actId="20577"/>
          <ac:spMkLst>
            <pc:docMk/>
            <pc:sldMk cId="3820021642" sldId="2147308101"/>
            <ac:spMk id="5" creationId="{9AAA77C7-9376-4A87-B503-5CF7D84B5120}"/>
          </ac:spMkLst>
        </pc:spChg>
      </pc:sldChg>
      <pc:sldChg chg="addSp delSp modSp mod addCm modCm">
        <pc:chgData name="Chan Lye Ching, Joyce" userId="76334005-fe8f-49ea-b3ed-032c86629f84" providerId="ADAL" clId="{80B890A6-B9C2-4A44-88ED-915D44DAB4EF}" dt="2021-07-09T06:35:08.595" v="2145"/>
        <pc:sldMkLst>
          <pc:docMk/>
          <pc:sldMk cId="2398975835" sldId="2147308102"/>
        </pc:sldMkLst>
        <pc:spChg chg="mod">
          <ac:chgData name="Chan Lye Ching, Joyce" userId="76334005-fe8f-49ea-b3ed-032c86629f84" providerId="ADAL" clId="{80B890A6-B9C2-4A44-88ED-915D44DAB4EF}" dt="2021-07-09T01:04:30.693" v="218" actId="20577"/>
          <ac:spMkLst>
            <pc:docMk/>
            <pc:sldMk cId="2398975835" sldId="2147308102"/>
            <ac:spMk id="4" creationId="{0E4D812B-AF8B-4A1F-8AB9-0645B549EDAF}"/>
          </ac:spMkLst>
        </pc:spChg>
        <pc:spChg chg="mod">
          <ac:chgData name="Chan Lye Ching, Joyce" userId="76334005-fe8f-49ea-b3ed-032c86629f84" providerId="ADAL" clId="{80B890A6-B9C2-4A44-88ED-915D44DAB4EF}" dt="2021-07-09T01:09:03.178" v="319" actId="14100"/>
          <ac:spMkLst>
            <pc:docMk/>
            <pc:sldMk cId="2398975835" sldId="2147308102"/>
            <ac:spMk id="5" creationId="{B89035BE-67EC-4DE8-8EF5-43064EDBE20C}"/>
          </ac:spMkLst>
        </pc:spChg>
        <pc:spChg chg="mod">
          <ac:chgData name="Chan Lye Ching, Joyce" userId="76334005-fe8f-49ea-b3ed-032c86629f84" providerId="ADAL" clId="{80B890A6-B9C2-4A44-88ED-915D44DAB4EF}" dt="2021-07-09T01:08:04.871" v="281" actId="20577"/>
          <ac:spMkLst>
            <pc:docMk/>
            <pc:sldMk cId="2398975835" sldId="2147308102"/>
            <ac:spMk id="10" creationId="{2F9C48CA-AD48-4EEA-B8FC-DDF89E7ACE94}"/>
          </ac:spMkLst>
        </pc:spChg>
        <pc:spChg chg="mod">
          <ac:chgData name="Chan Lye Ching, Joyce" userId="76334005-fe8f-49ea-b3ed-032c86629f84" providerId="ADAL" clId="{80B890A6-B9C2-4A44-88ED-915D44DAB4EF}" dt="2021-07-09T01:08:09.200" v="285" actId="20577"/>
          <ac:spMkLst>
            <pc:docMk/>
            <pc:sldMk cId="2398975835" sldId="2147308102"/>
            <ac:spMk id="11" creationId="{954C08EA-9725-4300-ACFC-65F762A9E13C}"/>
          </ac:spMkLst>
        </pc:spChg>
        <pc:spChg chg="mod">
          <ac:chgData name="Chan Lye Ching, Joyce" userId="76334005-fe8f-49ea-b3ed-032c86629f84" providerId="ADAL" clId="{80B890A6-B9C2-4A44-88ED-915D44DAB4EF}" dt="2021-07-09T01:07:56.436" v="277" actId="20577"/>
          <ac:spMkLst>
            <pc:docMk/>
            <pc:sldMk cId="2398975835" sldId="2147308102"/>
            <ac:spMk id="12" creationId="{E897E06A-675D-4E95-B2C0-2A0AC30B4312}"/>
          </ac:spMkLst>
        </pc:spChg>
        <pc:spChg chg="mod">
          <ac:chgData name="Chan Lye Ching, Joyce" userId="76334005-fe8f-49ea-b3ed-032c86629f84" providerId="ADAL" clId="{80B890A6-B9C2-4A44-88ED-915D44DAB4EF}" dt="2021-07-09T01:05:59.923" v="223" actId="20577"/>
          <ac:spMkLst>
            <pc:docMk/>
            <pc:sldMk cId="2398975835" sldId="2147308102"/>
            <ac:spMk id="13" creationId="{5B130185-AF47-4E07-B854-AA4C5EFF565B}"/>
          </ac:spMkLst>
        </pc:spChg>
        <pc:spChg chg="mod">
          <ac:chgData name="Chan Lye Ching, Joyce" userId="76334005-fe8f-49ea-b3ed-032c86629f84" providerId="ADAL" clId="{80B890A6-B9C2-4A44-88ED-915D44DAB4EF}" dt="2021-07-09T01:06:57.461" v="255" actId="20577"/>
          <ac:spMkLst>
            <pc:docMk/>
            <pc:sldMk cId="2398975835" sldId="2147308102"/>
            <ac:spMk id="14" creationId="{08B9A362-BCAD-4BC1-9200-53C9A2F2E8EA}"/>
          </ac:spMkLst>
        </pc:spChg>
        <pc:spChg chg="mod">
          <ac:chgData name="Chan Lye Ching, Joyce" userId="76334005-fe8f-49ea-b3ed-032c86629f84" providerId="ADAL" clId="{80B890A6-B9C2-4A44-88ED-915D44DAB4EF}" dt="2021-07-09T01:07:50.176" v="275" actId="20577"/>
          <ac:spMkLst>
            <pc:docMk/>
            <pc:sldMk cId="2398975835" sldId="2147308102"/>
            <ac:spMk id="15" creationId="{2312E341-6ABF-4796-BC76-38CBCA0B7AAC}"/>
          </ac:spMkLst>
        </pc:spChg>
        <pc:spChg chg="mod">
          <ac:chgData name="Chan Lye Ching, Joyce" userId="76334005-fe8f-49ea-b3ed-032c86629f84" providerId="ADAL" clId="{80B890A6-B9C2-4A44-88ED-915D44DAB4EF}" dt="2021-07-09T01:08:31.720" v="297" actId="20577"/>
          <ac:spMkLst>
            <pc:docMk/>
            <pc:sldMk cId="2398975835" sldId="2147308102"/>
            <ac:spMk id="16" creationId="{C677D578-0BCC-447E-8ACF-E8BA89CAEAFC}"/>
          </ac:spMkLst>
        </pc:spChg>
        <pc:spChg chg="add del">
          <ac:chgData name="Chan Lye Ching, Joyce" userId="76334005-fe8f-49ea-b3ed-032c86629f84" providerId="ADAL" clId="{80B890A6-B9C2-4A44-88ED-915D44DAB4EF}" dt="2021-07-09T01:06:41" v="241" actId="478"/>
          <ac:spMkLst>
            <pc:docMk/>
            <pc:sldMk cId="2398975835" sldId="2147308102"/>
            <ac:spMk id="18" creationId="{B1A39BF3-45A0-454E-94AF-CD73516ECBAD}"/>
          </ac:spMkLst>
        </pc:spChg>
      </pc:sldChg>
      <pc:sldChg chg="modSp mod">
        <pc:chgData name="Chan Lye Ching, Joyce" userId="76334005-fe8f-49ea-b3ed-032c86629f84" providerId="ADAL" clId="{80B890A6-B9C2-4A44-88ED-915D44DAB4EF}" dt="2021-07-09T02:48:12.351" v="1307" actId="20577"/>
        <pc:sldMkLst>
          <pc:docMk/>
          <pc:sldMk cId="1072827780" sldId="2147308103"/>
        </pc:sldMkLst>
        <pc:spChg chg="mod">
          <ac:chgData name="Chan Lye Ching, Joyce" userId="76334005-fe8f-49ea-b3ed-032c86629f84" providerId="ADAL" clId="{80B890A6-B9C2-4A44-88ED-915D44DAB4EF}" dt="2021-07-09T02:48:07.041" v="1306" actId="27636"/>
          <ac:spMkLst>
            <pc:docMk/>
            <pc:sldMk cId="1072827780" sldId="2147308103"/>
            <ac:spMk id="8" creationId="{34C8E6BB-0484-41DB-A882-5CBC1279B8F6}"/>
          </ac:spMkLst>
        </pc:spChg>
        <pc:spChg chg="mod">
          <ac:chgData name="Chan Lye Ching, Joyce" userId="76334005-fe8f-49ea-b3ed-032c86629f84" providerId="ADAL" clId="{80B890A6-B9C2-4A44-88ED-915D44DAB4EF}" dt="2021-07-09T02:48:12.351" v="1307" actId="20577"/>
          <ac:spMkLst>
            <pc:docMk/>
            <pc:sldMk cId="1072827780" sldId="2147308103"/>
            <ac:spMk id="9" creationId="{C5629513-EF78-4A36-B108-8D333ABB600B}"/>
          </ac:spMkLst>
        </pc:spChg>
      </pc:sldChg>
      <pc:sldChg chg="modSp mod">
        <pc:chgData name="Chan Lye Ching, Joyce" userId="76334005-fe8f-49ea-b3ed-032c86629f84" providerId="ADAL" clId="{80B890A6-B9C2-4A44-88ED-915D44DAB4EF}" dt="2021-07-09T02:46:51.171" v="1260" actId="20577"/>
        <pc:sldMkLst>
          <pc:docMk/>
          <pc:sldMk cId="1361908246" sldId="2147308104"/>
        </pc:sldMkLst>
        <pc:spChg chg="mod">
          <ac:chgData name="Chan Lye Ching, Joyce" userId="76334005-fe8f-49ea-b3ed-032c86629f84" providerId="ADAL" clId="{80B890A6-B9C2-4A44-88ED-915D44DAB4EF}" dt="2021-07-09T02:46:51.171" v="1260" actId="20577"/>
          <ac:spMkLst>
            <pc:docMk/>
            <pc:sldMk cId="1361908246" sldId="2147308104"/>
            <ac:spMk id="2" creationId="{D10A044E-77A8-497C-A7E6-89F3F834DF66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6" creationId="{E66FDC8A-E7E5-4020-B95C-619A1A3DDAD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7" creationId="{EC43911F-70F2-49C4-9026-9FE7AC64B059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8" creationId="{4712531D-7E54-41D2-82A3-9C1B3E1C7F4E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9" creationId="{AD169291-EAB5-4943-ACD8-658AF23C56D3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0" creationId="{B92D08EB-569B-4FF8-9874-8E2364D0CA16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1" creationId="{BAA8CD71-A31D-47A6-8FFF-83945BB5A79C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2" creationId="{E3754343-88B2-4985-80BA-16A706F8EA3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3" creationId="{33344213-F90D-4FFD-9042-2E1E6713404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4" creationId="{98871FD8-6417-41C3-BDDF-E0926C4D87A7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5" creationId="{34CDEE02-A4ED-4F76-9275-30037AC3CEA4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8" creationId="{AF2DEDD1-D653-443E-937C-F45B18EE53A8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19" creationId="{8C869093-035F-4E91-B117-02D85B495F12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0" creationId="{9ABB8B24-49C7-4AF0-A02D-85B2277789D5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1" creationId="{8B485FBB-644B-487F-B51A-007329AEA857}"/>
          </ac:spMkLst>
        </pc:spChg>
        <pc:spChg chg="mod">
          <ac:chgData name="Chan Lye Ching, Joyce" userId="76334005-fe8f-49ea-b3ed-032c86629f84" providerId="ADAL" clId="{80B890A6-B9C2-4A44-88ED-915D44DAB4EF}" dt="2021-07-09T02:42:45.639" v="1200" actId="20577"/>
          <ac:spMkLst>
            <pc:docMk/>
            <pc:sldMk cId="1361908246" sldId="2147308104"/>
            <ac:spMk id="22" creationId="{BB098E3A-FC6A-463A-AA28-10F9026E9E50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3" creationId="{13B6E4B4-AF4C-4742-8620-5D2A8B763253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6" creationId="{E661F2DA-BEFC-4B14-8B9A-F421C6BB6A32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29" creationId="{F66B3228-4186-448F-8C25-D3CAA0623CEE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0" creationId="{4991DA65-C56B-4F0D-9915-6F528A0D395F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3" creationId="{0CF5EF61-858B-4EDF-BDD3-134275EF74C5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4" creationId="{F59C86DD-3D00-4052-AF21-B37B82106EA6}"/>
          </ac:spMkLst>
        </pc:spChg>
        <pc:spChg chg="mod">
          <ac:chgData name="Chan Lye Ching, Joyce" userId="76334005-fe8f-49ea-b3ed-032c86629f84" providerId="ADAL" clId="{80B890A6-B9C2-4A44-88ED-915D44DAB4EF}" dt="2021-07-09T02:42:24.203" v="1192" actId="14100"/>
          <ac:spMkLst>
            <pc:docMk/>
            <pc:sldMk cId="1361908246" sldId="2147308104"/>
            <ac:spMk id="37" creationId="{F33E7E84-B291-4563-9436-3FE951FC6E68}"/>
          </ac:spMkLst>
        </pc:spChg>
        <pc:spChg chg="mod">
          <ac:chgData name="Chan Lye Ching, Joyce" userId="76334005-fe8f-49ea-b3ed-032c86629f84" providerId="ADAL" clId="{80B890A6-B9C2-4A44-88ED-915D44DAB4EF}" dt="2021-07-09T02:42:31.633" v="1196" actId="20577"/>
          <ac:spMkLst>
            <pc:docMk/>
            <pc:sldMk cId="1361908246" sldId="2147308104"/>
            <ac:spMk id="38" creationId="{97439341-1594-4FCD-9E81-7D10230C6F6E}"/>
          </ac:spMkLst>
        </pc:spChg>
        <pc:spChg chg="mod">
          <ac:chgData name="Chan Lye Ching, Joyce" userId="76334005-fe8f-49ea-b3ed-032c86629f84" providerId="ADAL" clId="{80B890A6-B9C2-4A44-88ED-915D44DAB4EF}" dt="2021-07-09T02:46:14.312" v="1244" actId="1076"/>
          <ac:spMkLst>
            <pc:docMk/>
            <pc:sldMk cId="1361908246" sldId="2147308104"/>
            <ac:spMk id="70" creationId="{F67A4200-185A-44FC-825A-640F3C2162BD}"/>
          </ac:spMkLst>
        </pc:s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5" creationId="{9A5E1D1A-08F7-40E0-BEE7-D3830C1B0EBD}"/>
          </ac:grpSpMkLst>
        </pc:gr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16" creationId="{FDF63EC5-3E12-498D-A11B-D79FE3E26C12}"/>
          </ac:grpSpMkLst>
        </pc:gr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24" creationId="{2F9C5844-29DF-4728-9C0B-3F947DF35FDB}"/>
          </ac:grpSpMkLst>
        </pc:grpChg>
        <pc:grpChg chg="mod">
          <ac:chgData name="Chan Lye Ching, Joyce" userId="76334005-fe8f-49ea-b3ed-032c86629f84" providerId="ADAL" clId="{80B890A6-B9C2-4A44-88ED-915D44DAB4EF}" dt="2021-07-09T02:42:24.203" v="1192" actId="14100"/>
          <ac:grpSpMkLst>
            <pc:docMk/>
            <pc:sldMk cId="1361908246" sldId="2147308104"/>
            <ac:grpSpMk id="40" creationId="{4A0D74F6-6F55-4595-8D92-F4EF37D434DD}"/>
          </ac:grpSpMkLst>
        </pc:grpChg>
        <pc:picChg chg="mod">
          <ac:chgData name="Chan Lye Ching, Joyce" userId="76334005-fe8f-49ea-b3ed-032c86629f84" providerId="ADAL" clId="{80B890A6-B9C2-4A44-88ED-915D44DAB4EF}" dt="2021-07-09T02:42:24.203" v="1192" actId="14100"/>
          <ac:picMkLst>
            <pc:docMk/>
            <pc:sldMk cId="1361908246" sldId="2147308104"/>
            <ac:picMk id="35" creationId="{5BC00BCA-B62B-4435-97EB-D35272560590}"/>
          </ac:picMkLst>
        </pc:picChg>
        <pc:picChg chg="mod">
          <ac:chgData name="Chan Lye Ching, Joyce" userId="76334005-fe8f-49ea-b3ed-032c86629f84" providerId="ADAL" clId="{80B890A6-B9C2-4A44-88ED-915D44DAB4EF}" dt="2021-07-09T02:42:24.203" v="1192" actId="14100"/>
          <ac:picMkLst>
            <pc:docMk/>
            <pc:sldMk cId="1361908246" sldId="2147308104"/>
            <ac:picMk id="36" creationId="{15745466-7033-4494-93BC-A69E3BDD43A3}"/>
          </ac:picMkLst>
        </pc:picChg>
      </pc:sldChg>
      <pc:sldChg chg="modSp mod">
        <pc:chgData name="Chan Lye Ching, Joyce" userId="76334005-fe8f-49ea-b3ed-032c86629f84" providerId="ADAL" clId="{80B890A6-B9C2-4A44-88ED-915D44DAB4EF}" dt="2021-07-09T02:50:23.695" v="1422" actId="20577"/>
        <pc:sldMkLst>
          <pc:docMk/>
          <pc:sldMk cId="3765935396" sldId="2147308105"/>
        </pc:sldMkLst>
        <pc:spChg chg="mod">
          <ac:chgData name="Chan Lye Ching, Joyce" userId="76334005-fe8f-49ea-b3ed-032c86629f84" providerId="ADAL" clId="{80B890A6-B9C2-4A44-88ED-915D44DAB4EF}" dt="2021-07-09T02:50:23.695" v="1422" actId="20577"/>
          <ac:spMkLst>
            <pc:docMk/>
            <pc:sldMk cId="3765935396" sldId="2147308105"/>
            <ac:spMk id="3" creationId="{8B6D9781-CB29-4CE0-8C78-AD5958368E48}"/>
          </ac:spMkLst>
        </pc:spChg>
      </pc:sldChg>
      <pc:sldChg chg="modSp mod">
        <pc:chgData name="Chan Lye Ching, Joyce" userId="76334005-fe8f-49ea-b3ed-032c86629f84" providerId="ADAL" clId="{80B890A6-B9C2-4A44-88ED-915D44DAB4EF}" dt="2021-07-09T02:29:02.064" v="997" actId="947"/>
        <pc:sldMkLst>
          <pc:docMk/>
          <pc:sldMk cId="1360614834" sldId="2147308106"/>
        </pc:sldMkLst>
        <pc:spChg chg="mod">
          <ac:chgData name="Chan Lye Ching, Joyce" userId="76334005-fe8f-49ea-b3ed-032c86629f84" providerId="ADAL" clId="{80B890A6-B9C2-4A44-88ED-915D44DAB4EF}" dt="2021-07-09T02:23:36.279" v="902" actId="1076"/>
          <ac:spMkLst>
            <pc:docMk/>
            <pc:sldMk cId="1360614834" sldId="2147308106"/>
            <ac:spMk id="2" creationId="{3CEDF705-5A34-4B2B-BBA1-AEF4C6CD728B}"/>
          </ac:spMkLst>
        </pc:spChg>
        <pc:graphicFrameChg chg="mod modGraphic">
          <ac:chgData name="Chan Lye Ching, Joyce" userId="76334005-fe8f-49ea-b3ed-032c86629f84" providerId="ADAL" clId="{80B890A6-B9C2-4A44-88ED-915D44DAB4EF}" dt="2021-07-09T02:29:02.064" v="997" actId="947"/>
          <ac:graphicFrameMkLst>
            <pc:docMk/>
            <pc:sldMk cId="1360614834" sldId="2147308106"/>
            <ac:graphicFrameMk id="4" creationId="{1FE66D58-2790-440E-8132-AEA0D7DD04EE}"/>
          </ac:graphicFrameMkLst>
        </pc:graphicFrameChg>
      </pc:sldChg>
      <pc:sldChg chg="modSp mod">
        <pc:chgData name="Chan Lye Ching, Joyce" userId="76334005-fe8f-49ea-b3ed-032c86629f84" providerId="ADAL" clId="{80B890A6-B9C2-4A44-88ED-915D44DAB4EF}" dt="2021-07-09T02:14:25.038" v="611" actId="20577"/>
        <pc:sldMkLst>
          <pc:docMk/>
          <pc:sldMk cId="434206724" sldId="2147308107"/>
        </pc:sldMkLst>
        <pc:spChg chg="mod">
          <ac:chgData name="Chan Lye Ching, Joyce" userId="76334005-fe8f-49ea-b3ed-032c86629f84" providerId="ADAL" clId="{80B890A6-B9C2-4A44-88ED-915D44DAB4EF}" dt="2021-07-09T02:14:25.038" v="611" actId="20577"/>
          <ac:spMkLst>
            <pc:docMk/>
            <pc:sldMk cId="434206724" sldId="2147308107"/>
            <ac:spMk id="2" creationId="{F24D1BE4-51BC-4DE3-9E38-FBB66373FD68}"/>
          </ac:spMkLst>
        </pc:spChg>
      </pc:sldChg>
      <pc:sldChg chg="modSp mod">
        <pc:chgData name="Chan Lye Ching, Joyce" userId="76334005-fe8f-49ea-b3ed-032c86629f84" providerId="ADAL" clId="{80B890A6-B9C2-4A44-88ED-915D44DAB4EF}" dt="2021-07-09T02:57:10.010" v="1737" actId="20577"/>
        <pc:sldMkLst>
          <pc:docMk/>
          <pc:sldMk cId="732073651" sldId="2147308108"/>
        </pc:sldMkLst>
        <pc:spChg chg="mod">
          <ac:chgData name="Chan Lye Ching, Joyce" userId="76334005-fe8f-49ea-b3ed-032c86629f84" providerId="ADAL" clId="{80B890A6-B9C2-4A44-88ED-915D44DAB4EF}" dt="2021-07-09T02:57:10.010" v="1737" actId="20577"/>
          <ac:spMkLst>
            <pc:docMk/>
            <pc:sldMk cId="732073651" sldId="2147308108"/>
            <ac:spMk id="2" creationId="{F24D1BE4-51BC-4DE3-9E38-FBB66373FD68}"/>
          </ac:spMkLst>
        </pc:spChg>
      </pc:sldChg>
    </pc:docChg>
  </pc:docChgLst>
  <pc:docChgLst>
    <pc:chgData name="Lui, Luis" userId="S::luis.lui@intel.com::a0b03f24-674e-4b11-b4f3-e65c0c1584d4" providerId="AD" clId="Web-{77CB6F71-4D89-43D9-C39F-F68B2426D1E4}"/>
    <pc:docChg chg="modSld">
      <pc:chgData name="Lui, Luis" userId="S::luis.lui@intel.com::a0b03f24-674e-4b11-b4f3-e65c0c1584d4" providerId="AD" clId="Web-{77CB6F71-4D89-43D9-C39F-F68B2426D1E4}" dt="2021-08-25T05:04:02.984" v="3"/>
      <pc:docMkLst>
        <pc:docMk/>
      </pc:docMkLst>
      <pc:sldChg chg="addSp delSp modSp mod modClrScheme chgLayout">
        <pc:chgData name="Lui, Luis" userId="S::luis.lui@intel.com::a0b03f24-674e-4b11-b4f3-e65c0c1584d4" providerId="AD" clId="Web-{77CB6F71-4D89-43D9-C39F-F68B2426D1E4}" dt="2021-08-25T05:04:02.984" v="3"/>
        <pc:sldMkLst>
          <pc:docMk/>
          <pc:sldMk cId="3284289487" sldId="2147308125"/>
        </pc:sldMkLst>
        <pc:spChg chg="mod">
          <ac:chgData name="Lui, Luis" userId="S::luis.lui@intel.com::a0b03f24-674e-4b11-b4f3-e65c0c1584d4" providerId="AD" clId="Web-{77CB6F71-4D89-43D9-C39F-F68B2426D1E4}" dt="2021-08-25T05:04:00.859" v="2"/>
          <ac:spMkLst>
            <pc:docMk/>
            <pc:sldMk cId="3284289487" sldId="2147308125"/>
            <ac:spMk id="2" creationId="{4AF5AE16-F282-4932-9422-B5CA438D8D59}"/>
          </ac:spMkLst>
        </pc:spChg>
        <pc:picChg chg="add del mod">
          <ac:chgData name="Lui, Luis" userId="S::luis.lui@intel.com::a0b03f24-674e-4b11-b4f3-e65c0c1584d4" providerId="AD" clId="Web-{77CB6F71-4D89-43D9-C39F-F68B2426D1E4}" dt="2021-08-25T05:04:02.984" v="3"/>
          <ac:picMkLst>
            <pc:docMk/>
            <pc:sldMk cId="3284289487" sldId="2147308125"/>
            <ac:picMk id="4" creationId="{19B60A2B-F774-4C9E-99EE-DE8E6A9FBBF6}"/>
          </ac:picMkLst>
        </pc:picChg>
      </pc:sldChg>
    </pc:docChg>
  </pc:docChgLst>
  <pc:docChgLst>
    <pc:chgData name="Mehrotra, Shreya" userId="44dd466f-0ad1-4a21-8567-c932084f5343" providerId="ADAL" clId="{A45EDC5B-A132-47BD-8EDA-249E98ED5359}"/>
    <pc:docChg chg="undo custSel addSld delSld modSld sldOrd delMainMaster modMainMaster addSection delSection modSection">
      <pc:chgData name="Mehrotra, Shreya" userId="44dd466f-0ad1-4a21-8567-c932084f5343" providerId="ADAL" clId="{A45EDC5B-A132-47BD-8EDA-249E98ED5359}" dt="2021-10-21T16:18:14.982" v="8128" actId="20577"/>
      <pc:docMkLst>
        <pc:docMk/>
      </pc:docMkLst>
      <pc:sldChg chg="del">
        <pc:chgData name="Mehrotra, Shreya" userId="44dd466f-0ad1-4a21-8567-c932084f5343" providerId="ADAL" clId="{A45EDC5B-A132-47BD-8EDA-249E98ED5359}" dt="2021-07-28T17:31:00.647" v="2417" actId="47"/>
        <pc:sldMkLst>
          <pc:docMk/>
          <pc:sldMk cId="3102934450" sldId="262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326920052" sldId="292"/>
        </pc:sldMkLst>
      </pc:sldChg>
      <pc:sldChg chg="del modNotesTx">
        <pc:chgData name="Mehrotra, Shreya" userId="44dd466f-0ad1-4a21-8567-c932084f5343" providerId="ADAL" clId="{A45EDC5B-A132-47BD-8EDA-249E98ED5359}" dt="2021-07-28T17:18:44.523" v="2221" actId="47"/>
        <pc:sldMkLst>
          <pc:docMk/>
          <pc:sldMk cId="1136647492" sldId="307"/>
        </pc:sldMkLst>
      </pc:sldChg>
      <pc:sldChg chg="delSp del modTransition">
        <pc:chgData name="Mehrotra, Shreya" userId="44dd466f-0ad1-4a21-8567-c932084f5343" providerId="ADAL" clId="{A45EDC5B-A132-47BD-8EDA-249E98ED5359}" dt="2021-07-28T17:14:41.066" v="2200" actId="47"/>
        <pc:sldMkLst>
          <pc:docMk/>
          <pc:sldMk cId="0" sldId="397"/>
        </pc:sldMkLst>
        <pc:spChg chg="del">
          <ac:chgData name="Mehrotra, Shreya" userId="44dd466f-0ad1-4a21-8567-c932084f5343" providerId="ADAL" clId="{A45EDC5B-A132-47BD-8EDA-249E98ED5359}" dt="2021-07-12T18:49:16.317" v="111" actId="478"/>
          <ac:spMkLst>
            <pc:docMk/>
            <pc:sldMk cId="0" sldId="397"/>
            <ac:spMk id="17414" creationId="{00000000-0000-0000-0000-000000000000}"/>
          </ac:spMkLst>
        </pc:spChg>
      </pc:sldChg>
      <pc:sldChg chg="del delCm">
        <pc:chgData name="Mehrotra, Shreya" userId="44dd466f-0ad1-4a21-8567-c932084f5343" providerId="ADAL" clId="{A45EDC5B-A132-47BD-8EDA-249E98ED5359}" dt="2021-07-28T17:31:02.984" v="2418" actId="47"/>
        <pc:sldMkLst>
          <pc:docMk/>
          <pc:sldMk cId="2892025017" sldId="2103811963"/>
        </pc:sldMkLst>
      </pc:sldChg>
      <pc:sldChg chg="modSp del mod">
        <pc:chgData name="Mehrotra, Shreya" userId="44dd466f-0ad1-4a21-8567-c932084f5343" providerId="ADAL" clId="{A45EDC5B-A132-47BD-8EDA-249E98ED5359}" dt="2021-07-28T17:31:12.979" v="2420" actId="47"/>
        <pc:sldMkLst>
          <pc:docMk/>
          <pc:sldMk cId="752570619" sldId="2103811964"/>
        </pc:sldMkLst>
        <pc:spChg chg="mod">
          <ac:chgData name="Mehrotra, Shreya" userId="44dd466f-0ad1-4a21-8567-c932084f5343" providerId="ADAL" clId="{A45EDC5B-A132-47BD-8EDA-249E98ED5359}" dt="2021-07-28T17:31:11.114" v="2419" actId="6549"/>
          <ac:spMkLst>
            <pc:docMk/>
            <pc:sldMk cId="752570619" sldId="2103811964"/>
            <ac:spMk id="2" creationId="{CE935F39-4282-4AB4-9DDD-C3227EA519F3}"/>
          </ac:spMkLst>
        </pc:spChg>
      </pc:sldChg>
      <pc:sldChg chg="del">
        <pc:chgData name="Mehrotra, Shreya" userId="44dd466f-0ad1-4a21-8567-c932084f5343" providerId="ADAL" clId="{A45EDC5B-A132-47BD-8EDA-249E98ED5359}" dt="2021-07-28T17:30:24.148" v="2416" actId="47"/>
        <pc:sldMkLst>
          <pc:docMk/>
          <pc:sldMk cId="1386249278" sldId="2103811965"/>
        </pc:sldMkLst>
      </pc:sldChg>
      <pc:sldChg chg="modNotesTx">
        <pc:chgData name="Mehrotra, Shreya" userId="44dd466f-0ad1-4a21-8567-c932084f5343" providerId="ADAL" clId="{A45EDC5B-A132-47BD-8EDA-249E98ED5359}" dt="2021-08-03T19:54:09.811" v="3290" actId="6549"/>
        <pc:sldMkLst>
          <pc:docMk/>
          <pc:sldMk cId="1710971600" sldId="2103811968"/>
        </pc:sldMkLst>
      </pc:sldChg>
      <pc:sldChg chg="del">
        <pc:chgData name="Mehrotra, Shreya" userId="44dd466f-0ad1-4a21-8567-c932084f5343" providerId="ADAL" clId="{A45EDC5B-A132-47BD-8EDA-249E98ED5359}" dt="2021-07-28T17:29:46.097" v="2408" actId="47"/>
        <pc:sldMkLst>
          <pc:docMk/>
          <pc:sldMk cId="736765959" sldId="2103811973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3625015638" sldId="2103811991"/>
        </pc:sldMkLst>
      </pc:sldChg>
      <pc:sldChg chg="del delCm">
        <pc:chgData name="Mehrotra, Shreya" userId="44dd466f-0ad1-4a21-8567-c932084f5343" providerId="ADAL" clId="{A45EDC5B-A132-47BD-8EDA-249E98ED5359}" dt="2021-07-28T17:29:21.438" v="2404" actId="47"/>
        <pc:sldMkLst>
          <pc:docMk/>
          <pc:sldMk cId="410368819" sldId="2103811992"/>
        </pc:sldMkLst>
      </pc:sldChg>
      <pc:sldChg chg="addSp delSp modSp del mod">
        <pc:chgData name="Mehrotra, Shreya" userId="44dd466f-0ad1-4a21-8567-c932084f5343" providerId="ADAL" clId="{A45EDC5B-A132-47BD-8EDA-249E98ED5359}" dt="2021-07-28T16:53:11.333" v="2008" actId="47"/>
        <pc:sldMkLst>
          <pc:docMk/>
          <pc:sldMk cId="116416573" sldId="2103812044"/>
        </pc:sldMkLst>
        <pc:picChg chg="add mod">
          <ac:chgData name="Mehrotra, Shreya" userId="44dd466f-0ad1-4a21-8567-c932084f5343" providerId="ADAL" clId="{A45EDC5B-A132-47BD-8EDA-249E98ED5359}" dt="2021-07-19T23:42:21.996" v="635" actId="1076"/>
          <ac:picMkLst>
            <pc:docMk/>
            <pc:sldMk cId="116416573" sldId="2103812044"/>
            <ac:picMk id="5" creationId="{45D85318-3811-4755-AD4E-3B4573DDF554}"/>
          </ac:picMkLst>
        </pc:picChg>
        <pc:picChg chg="del">
          <ac:chgData name="Mehrotra, Shreya" userId="44dd466f-0ad1-4a21-8567-c932084f5343" providerId="ADAL" clId="{A45EDC5B-A132-47BD-8EDA-249E98ED5359}" dt="2021-07-19T23:40:27.962" v="633" actId="478"/>
          <ac:picMkLst>
            <pc:docMk/>
            <pc:sldMk cId="116416573" sldId="2103812044"/>
            <ac:picMk id="13" creationId="{BA896AF6-9744-49A5-960D-93F36EBBBC33}"/>
          </ac:picMkLst>
        </pc:picChg>
      </pc:sldChg>
      <pc:sldChg chg="del modCm">
        <pc:chgData name="Mehrotra, Shreya" userId="44dd466f-0ad1-4a21-8567-c932084f5343" providerId="ADAL" clId="{A45EDC5B-A132-47BD-8EDA-249E98ED5359}" dt="2021-07-20T00:08:41.391" v="688" actId="47"/>
        <pc:sldMkLst>
          <pc:docMk/>
          <pc:sldMk cId="2664489570" sldId="2103812046"/>
        </pc:sldMkLst>
      </pc:sldChg>
      <pc:sldChg chg="addSp delSp modSp add del mod ord">
        <pc:chgData name="Mehrotra, Shreya" userId="44dd466f-0ad1-4a21-8567-c932084f5343" providerId="ADAL" clId="{A45EDC5B-A132-47BD-8EDA-249E98ED5359}" dt="2021-07-29T20:27:02.446" v="2916" actId="47"/>
        <pc:sldMkLst>
          <pc:docMk/>
          <pc:sldMk cId="3326201397" sldId="2103812047"/>
        </pc:sldMkLst>
        <pc:spChg chg="mod">
          <ac:chgData name="Mehrotra, Shreya" userId="44dd466f-0ad1-4a21-8567-c932084f5343" providerId="ADAL" clId="{A45EDC5B-A132-47BD-8EDA-249E98ED5359}" dt="2021-07-26T20:53:34.417" v="1365" actId="20577"/>
          <ac:spMkLst>
            <pc:docMk/>
            <pc:sldMk cId="3326201397" sldId="2103812047"/>
            <ac:spMk id="5" creationId="{710AE51B-864A-4394-8D71-8CDF9D4BD52A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10" creationId="{ED997CA8-1DAF-4E92-9860-3B4008CF424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15" creationId="{1EF22953-6AF1-46AE-8779-E18AEEB2313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1" creationId="{2D855F3C-9B85-4B8E-BBDE-1864D3000B57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2" creationId="{A3CCA8BB-C319-4140-957B-DCA36579AD0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3" creationId="{CC447205-D2FC-4FDB-B3AA-625D337E80C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4" creationId="{076C820F-551E-4161-AB58-4283CC07EC97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7" creationId="{8901EFDC-0E42-4299-AB21-4C5AD0BFB26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28" creationId="{221B06A4-20F8-4567-8910-71DAD0FA0F85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36" creationId="{BFD9CC9C-C25D-40F9-887C-46BB34C645D0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2" creationId="{87341F29-2167-47C9-9552-8C8746D1EBED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3" creationId="{171CDA28-155A-4152-A9C3-549F1B83A39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4" creationId="{E7D27556-9846-4E70-A785-7EAA36DD05FD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5" creationId="{CA985612-D055-4436-9560-DA5C36EAF8B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6" creationId="{374BEAD3-B417-469E-8C27-7352F233BF6E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7" creationId="{4F4D2BB4-744F-4C5C-8F14-622E9341285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8" creationId="{1571CC29-4A5C-4FA4-9AF3-8F334438BF4D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49" creationId="{18ACE136-013E-4672-9A97-392BA3D9048A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0" creationId="{74BB1A58-9BFD-465B-8214-E6BBECF9440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1" creationId="{E847E3E7-7264-4111-ABE3-F4ABEA4B93C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2" creationId="{C162825F-1FD0-4B7A-B163-3D9956D17323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3" creationId="{8AEC0A5D-94CC-4A7D-A767-036F5FD675A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4" creationId="{3E41ECB6-2D35-42CF-BD43-05FFA85310E3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5" creationId="{7388C913-A1BF-44E6-B2C5-4747C45AEC7C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6" creationId="{29DC085C-FE2C-4A47-BE07-33554788CF2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7" creationId="{B961D2CC-8BB2-4E13-89A7-EDBA370EE645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8" creationId="{562620DA-B26F-4762-B5E6-AC4C681AA4EA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59" creationId="{704FD9AB-A45D-48E9-B75A-73FCE6BD2F6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0" creationId="{D62D0CE5-74CD-4FD6-88E3-24ADC0F1282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1" creationId="{35CFBC43-C692-4C2F-88E4-F4F01FC505C7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2" creationId="{E81E13FB-FA3F-4068-89CA-C37823D6FC3E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3" creationId="{A2EE6464-F73D-457C-9FE7-EC0ED7A7BC4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4" creationId="{2596EEF2-E12B-4BAB-976C-00D399D89796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5" creationId="{C2462791-AABF-461D-BFB9-90A17CCF23C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6" creationId="{C5670519-0AA8-4F78-AB0E-5E44E19CE72E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7" creationId="{A74798C9-1BC4-49F9-888C-C69BB45E854B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8" creationId="{58CA8616-C83D-49BA-A64E-48E2E45FD543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69" creationId="{D8EF7169-282E-4AD6-A8A5-A5DF32FF6439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0" creationId="{39BB7E9D-2815-44FA-8C9D-12DD27DC4735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1" creationId="{EF88E84C-2819-4AE1-A9D5-8974B41D44A0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2" creationId="{E7245281-BF3A-4CE7-A3C1-4158AF3D89E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3" creationId="{7744152E-F302-4ED4-85C3-568E00561B1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4" creationId="{8DE98FA4-CDF6-48F9-9BE4-EE9C689CAAAC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5" creationId="{518FD9F5-9F0F-467C-99CE-F84DDD91BE90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6" creationId="{3D1440F2-58BB-4E41-B6F1-FD49A5E98A44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77" creationId="{E09A0093-7284-4621-BAA5-8B457A744789}"/>
          </ac:spMkLst>
        </pc:spChg>
        <pc:spChg chg="add mod">
          <ac:chgData name="Mehrotra, Shreya" userId="44dd466f-0ad1-4a21-8567-c932084f5343" providerId="ADAL" clId="{A45EDC5B-A132-47BD-8EDA-249E98ED5359}" dt="2021-07-29T20:23:18.164" v="2898" actId="1076"/>
          <ac:spMkLst>
            <pc:docMk/>
            <pc:sldMk cId="3326201397" sldId="2103812047"/>
            <ac:spMk id="78" creationId="{1113AD84-A30C-4763-92A5-22FBB33C5542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87" creationId="{02D7932E-94F8-467D-81B5-F5468CF442FF}"/>
          </ac:spMkLst>
        </pc:spChg>
        <pc:spChg chg="mod">
          <ac:chgData name="Mehrotra, Shreya" userId="44dd466f-0ad1-4a21-8567-c932084f5343" providerId="ADAL" clId="{A45EDC5B-A132-47BD-8EDA-249E98ED5359}" dt="2021-07-29T20:25:47.098" v="2913" actId="14100"/>
          <ac:spMkLst>
            <pc:docMk/>
            <pc:sldMk cId="3326201397" sldId="2103812047"/>
            <ac:spMk id="88" creationId="{EDFB475D-9C85-4843-BC2F-F169FB249BFD}"/>
          </ac:spMkLst>
        </pc:spChg>
        <pc:spChg chg="del">
          <ac:chgData name="Mehrotra, Shreya" userId="44dd466f-0ad1-4a21-8567-c932084f5343" providerId="ADAL" clId="{A45EDC5B-A132-47BD-8EDA-249E98ED5359}" dt="2021-07-26T22:11:48.092" v="1571" actId="478"/>
          <ac:spMkLst>
            <pc:docMk/>
            <pc:sldMk cId="3326201397" sldId="2103812047"/>
            <ac:spMk id="93" creationId="{F8E59F93-22DD-47F8-8E10-CBEE46990977}"/>
          </ac:spMkLst>
        </pc:spChg>
        <pc:spChg chg="mod">
          <ac:chgData name="Mehrotra, Shreya" userId="44dd466f-0ad1-4a21-8567-c932084f5343" providerId="ADAL" clId="{A45EDC5B-A132-47BD-8EDA-249E98ED5359}" dt="2021-07-29T20:23:12.901" v="2896" actId="1076"/>
          <ac:spMkLst>
            <pc:docMk/>
            <pc:sldMk cId="3326201397" sldId="2103812047"/>
            <ac:spMk id="95" creationId="{34CCC630-5C59-4588-89AC-211B86AAE03A}"/>
          </ac:spMkLst>
        </pc:s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9" creationId="{DE133C6B-542D-4DAE-966F-2628996D765B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1" creationId="{96116D68-2AB1-4B73-A9A0-28E697AB64F7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2" creationId="{6A1A4D13-B41A-4373-8F5A-A41720DA6A06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3" creationId="{9F63606D-7473-4CD6-A3C1-775CEE2B1B5F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14" creationId="{A127A59C-7CCA-4145-9B8D-5B0CB723369C}"/>
          </ac:grpSpMkLst>
        </pc:grpChg>
        <pc:grpChg chg="mod">
          <ac:chgData name="Mehrotra, Shreya" userId="44dd466f-0ad1-4a21-8567-c932084f5343" providerId="ADAL" clId="{A45EDC5B-A132-47BD-8EDA-249E98ED5359}" dt="2021-07-29T20:25:47.098" v="2913" actId="14100"/>
          <ac:grpSpMkLst>
            <pc:docMk/>
            <pc:sldMk cId="3326201397" sldId="2103812047"/>
            <ac:grpSpMk id="89" creationId="{0CCCA5BE-1E76-491C-A00B-6738BF65EB34}"/>
          </ac:grpSpMkLst>
        </pc:grpChg>
      </pc:sldChg>
      <pc:sldChg chg="del modTransition">
        <pc:chgData name="Mehrotra, Shreya" userId="44dd466f-0ad1-4a21-8567-c932084f5343" providerId="ADAL" clId="{A45EDC5B-A132-47BD-8EDA-249E98ED5359}" dt="2021-07-28T17:14:37.969" v="2199" actId="47"/>
        <pc:sldMkLst>
          <pc:docMk/>
          <pc:sldMk cId="3411897524" sldId="2103812048"/>
        </pc:sldMkLst>
      </pc:sldChg>
      <pc:sldChg chg="modSp del mod">
        <pc:chgData name="Mehrotra, Shreya" userId="44dd466f-0ad1-4a21-8567-c932084f5343" providerId="ADAL" clId="{A45EDC5B-A132-47BD-8EDA-249E98ED5359}" dt="2021-07-28T17:15:00.218" v="2204" actId="47"/>
        <pc:sldMkLst>
          <pc:docMk/>
          <pc:sldMk cId="604063910" sldId="2103812049"/>
        </pc:sldMkLst>
        <pc:spChg chg="mod">
          <ac:chgData name="Mehrotra, Shreya" userId="44dd466f-0ad1-4a21-8567-c932084f5343" providerId="ADAL" clId="{A45EDC5B-A132-47BD-8EDA-249E98ED5359}" dt="2021-07-26T22:30:24.090" v="1654" actId="5793"/>
          <ac:spMkLst>
            <pc:docMk/>
            <pc:sldMk cId="604063910" sldId="2103812049"/>
            <ac:spMk id="5" creationId="{90DDE28B-31B8-40A7-9D9D-F0C0B96D93A0}"/>
          </ac:spMkLst>
        </pc:spChg>
      </pc:sldChg>
      <pc:sldChg chg="modSp del mod">
        <pc:chgData name="Mehrotra, Shreya" userId="44dd466f-0ad1-4a21-8567-c932084f5343" providerId="ADAL" clId="{A45EDC5B-A132-47BD-8EDA-249E98ED5359}" dt="2021-07-28T17:24:13.771" v="2368" actId="47"/>
        <pc:sldMkLst>
          <pc:docMk/>
          <pc:sldMk cId="3456791113" sldId="2134096106"/>
        </pc:sldMkLst>
        <pc:spChg chg="mod">
          <ac:chgData name="Mehrotra, Shreya" userId="44dd466f-0ad1-4a21-8567-c932084f5343" providerId="ADAL" clId="{A45EDC5B-A132-47BD-8EDA-249E98ED5359}" dt="2021-07-15T19:06:31.529" v="362" actId="20577"/>
          <ac:spMkLst>
            <pc:docMk/>
            <pc:sldMk cId="3456791113" sldId="2134096106"/>
            <ac:spMk id="2" creationId="{3E9C9DB8-AC48-4CCC-90DF-921637A5F58C}"/>
          </ac:spMkLst>
        </pc:spChg>
        <pc:spChg chg="mod">
          <ac:chgData name="Mehrotra, Shreya" userId="44dd466f-0ad1-4a21-8567-c932084f5343" providerId="ADAL" clId="{A45EDC5B-A132-47BD-8EDA-249E98ED5359}" dt="2021-07-28T01:23:06.112" v="1720" actId="20577"/>
          <ac:spMkLst>
            <pc:docMk/>
            <pc:sldMk cId="3456791113" sldId="2134096106"/>
            <ac:spMk id="3" creationId="{26B600F2-D3E3-4017-AC50-938B0444C722}"/>
          </ac:spMkLst>
        </pc:spChg>
      </pc:sldChg>
      <pc:sldChg chg="del">
        <pc:chgData name="Mehrotra, Shreya" userId="44dd466f-0ad1-4a21-8567-c932084f5343" providerId="ADAL" clId="{A45EDC5B-A132-47BD-8EDA-249E98ED5359}" dt="2021-07-20T00:08:50.903" v="691" actId="47"/>
        <pc:sldMkLst>
          <pc:docMk/>
          <pc:sldMk cId="1306505294" sldId="2147308079"/>
        </pc:sldMkLst>
      </pc:sldChg>
      <pc:sldChg chg="modSp del mod">
        <pc:chgData name="Mehrotra, Shreya" userId="44dd466f-0ad1-4a21-8567-c932084f5343" providerId="ADAL" clId="{A45EDC5B-A132-47BD-8EDA-249E98ED5359}" dt="2021-07-28T17:21:35.780" v="2283" actId="47"/>
        <pc:sldMkLst>
          <pc:docMk/>
          <pc:sldMk cId="1862587260" sldId="2147308080"/>
        </pc:sldMkLst>
        <pc:spChg chg="mod">
          <ac:chgData name="Mehrotra, Shreya" userId="44dd466f-0ad1-4a21-8567-c932084f5343" providerId="ADAL" clId="{A45EDC5B-A132-47BD-8EDA-249E98ED5359}" dt="2021-07-28T01:21:06.336" v="1719" actId="20577"/>
          <ac:spMkLst>
            <pc:docMk/>
            <pc:sldMk cId="1862587260" sldId="2147308080"/>
            <ac:spMk id="5" creationId="{9AAA77C7-9376-4A87-B503-5CF7D84B5120}"/>
          </ac:spMkLst>
        </pc:spChg>
      </pc:sldChg>
      <pc:sldChg chg="modSp del mod">
        <pc:chgData name="Mehrotra, Shreya" userId="44dd466f-0ad1-4a21-8567-c932084f5343" providerId="ADAL" clId="{A45EDC5B-A132-47BD-8EDA-249E98ED5359}" dt="2021-07-28T17:24:13.771" v="2368" actId="47"/>
        <pc:sldMkLst>
          <pc:docMk/>
          <pc:sldMk cId="2732138939" sldId="2147308081"/>
        </pc:sldMkLst>
        <pc:spChg chg="mod">
          <ac:chgData name="Mehrotra, Shreya" userId="44dd466f-0ad1-4a21-8567-c932084f5343" providerId="ADAL" clId="{A45EDC5B-A132-47BD-8EDA-249E98ED5359}" dt="2021-07-15T19:07:15.633" v="402" actId="14100"/>
          <ac:spMkLst>
            <pc:docMk/>
            <pc:sldMk cId="2732138939" sldId="2147308081"/>
            <ac:spMk id="2" creationId="{45E563B6-6A8E-45EE-93F2-CDC046F076F2}"/>
          </ac:spMkLst>
        </pc:spChg>
        <pc:spChg chg="mod">
          <ac:chgData name="Mehrotra, Shreya" userId="44dd466f-0ad1-4a21-8567-c932084f5343" providerId="ADAL" clId="{A45EDC5B-A132-47BD-8EDA-249E98ED5359}" dt="2021-07-20T00:24:55.929" v="837" actId="5793"/>
          <ac:spMkLst>
            <pc:docMk/>
            <pc:sldMk cId="2732138939" sldId="2147308081"/>
            <ac:spMk id="3" creationId="{283F7CDA-31C0-4BC8-8F72-D8C5C45D4E17}"/>
          </ac:spMkLst>
        </pc:spChg>
      </pc:sldChg>
      <pc:sldChg chg="del delCm">
        <pc:chgData name="Mehrotra, Shreya" userId="44dd466f-0ad1-4a21-8567-c932084f5343" providerId="ADAL" clId="{A45EDC5B-A132-47BD-8EDA-249E98ED5359}" dt="2021-07-20T00:08:15.856" v="687" actId="47"/>
        <pc:sldMkLst>
          <pc:docMk/>
          <pc:sldMk cId="1875702934" sldId="2147308083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1501961057" sldId="2147308084"/>
        </pc:sldMkLst>
      </pc:sldChg>
      <pc:sldChg chg="addSp delSp modSp del mod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3158977434" sldId="2147308085"/>
        </pc:sldMkLst>
        <pc:spChg chg="add 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" creationId="{C364F984-BDCB-4868-8C19-D79A9B177959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" creationId="{AF13D9BB-40A4-4C58-9D6F-883928ABC9BD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6" creationId="{CC225ABF-76E7-40F0-826B-FA4A25F29C5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7" creationId="{3AA1D548-C49D-47B7-80E9-22D10B21EED7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0" creationId="{A9A1A42B-D79D-4996-968A-E0F376AF1EAD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2" creationId="{29C2792F-2139-41BE-9D13-4469553756E5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3" creationId="{5C9DBC61-EBEE-4785-BA93-3DDD75F330E2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19" creationId="{F586835B-45E0-46C3-A08A-FA45108D536B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0" creationId="{6D249F35-6210-4E71-94B0-D689EAC91C64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1" creationId="{7A69F31F-7623-40FC-A47B-8F7256300904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2" creationId="{2870E99D-85DB-435B-8883-E8B0DEF3A999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3" creationId="{AA88DCE0-C0D8-427D-81E7-917B201501FE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4" creationId="{BCC28CDC-A424-461C-A2E6-7B2962DF8075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5" creationId="{4E61D570-3C23-4C9E-978D-2DBA5CDAB68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6" creationId="{B07CC65F-0737-46C9-941F-81521F894488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8" creationId="{EF817EC8-375E-49D3-A3CA-795554D8A679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29" creationId="{D15A23F4-04FD-465E-88EF-A8D10458546E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0" creationId="{CB499AB8-288E-438D-A4AF-3364DFB0B592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1" creationId="{88AEB179-4DF6-412A-9072-B32E8C7D527C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2" creationId="{55867670-002A-41EC-B675-58A4DE5C7F2C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3" creationId="{3540AF2A-C0F0-401D-BEC8-850E94AA30ED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6" creationId="{20378D7F-5C8B-4DB7-8F5A-732E1EF04FF7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7" creationId="{17151E7A-E6E1-4767-928A-E40EC1FE73F5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8" creationId="{74DCE654-EB93-4DA9-86D9-472B0E5BD1B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39" creationId="{325B3F2F-D37C-4D21-A1CD-28D5C9FDFA5A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1" creationId="{2E2EEE3F-53E0-42CF-964E-4421F838F55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2" creationId="{08D8D60E-2A2A-40C5-9E56-AE867933B8BE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3" creationId="{957C1760-138C-4A3E-9AD5-F4C1014B383F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4" creationId="{23471A1A-20CB-4B89-BC74-B100B749CC4C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5" creationId="{4C68B79A-A409-4F35-AE8B-2D5AA860A301}"/>
          </ac:spMkLst>
        </pc:spChg>
        <pc:spChg chg="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46" creationId="{9A8D8CF4-0FD2-4C1E-BCCA-76B44C41EBBE}"/>
          </ac:spMkLst>
        </pc:spChg>
        <pc:spChg chg="del mod">
          <ac:chgData name="Mehrotra, Shreya" userId="44dd466f-0ad1-4a21-8567-c932084f5343" providerId="ADAL" clId="{A45EDC5B-A132-47BD-8EDA-249E98ED5359}" dt="2021-07-21T17:05:41.918" v="1220" actId="478"/>
          <ac:spMkLst>
            <pc:docMk/>
            <pc:sldMk cId="3158977434" sldId="2147308085"/>
            <ac:spMk id="47" creationId="{7AEB4DA1-10A8-45C1-99B1-35CAC3166AB7}"/>
          </ac:spMkLst>
        </pc:spChg>
        <pc:spChg chg="add del mod">
          <ac:chgData name="Mehrotra, Shreya" userId="44dd466f-0ad1-4a21-8567-c932084f5343" providerId="ADAL" clId="{A45EDC5B-A132-47BD-8EDA-249E98ED5359}" dt="2021-07-26T21:36:02.702" v="1524" actId="478"/>
          <ac:spMkLst>
            <pc:docMk/>
            <pc:sldMk cId="3158977434" sldId="2147308085"/>
            <ac:spMk id="47" creationId="{EC4800BD-DD03-445F-8913-3EBF07B3570C}"/>
          </ac:spMkLst>
        </pc:spChg>
        <pc:spChg chg="del">
          <ac:chgData name="Mehrotra, Shreya" userId="44dd466f-0ad1-4a21-8567-c932084f5343" providerId="ADAL" clId="{A45EDC5B-A132-47BD-8EDA-249E98ED5359}" dt="2021-07-21T17:05:41.918" v="1220" actId="478"/>
          <ac:spMkLst>
            <pc:docMk/>
            <pc:sldMk cId="3158977434" sldId="2147308085"/>
            <ac:spMk id="48" creationId="{71A9A5DD-45A1-4916-A590-E4A990FA49CA}"/>
          </ac:spMkLst>
        </pc:spChg>
        <pc:spChg chg="mod topLvl">
          <ac:chgData name="Mehrotra, Shreya" userId="44dd466f-0ad1-4a21-8567-c932084f5343" providerId="ADAL" clId="{A45EDC5B-A132-47BD-8EDA-249E98ED5359}" dt="2021-07-26T21:57:05.867" v="1553" actId="20577"/>
          <ac:spMkLst>
            <pc:docMk/>
            <pc:sldMk cId="3158977434" sldId="2147308085"/>
            <ac:spMk id="49" creationId="{E56C648A-B89A-4CDC-9F60-A744D8408BCB}"/>
          </ac:spMkLst>
        </pc:spChg>
        <pc:spChg chg="mod topLvl">
          <ac:chgData name="Mehrotra, Shreya" userId="44dd466f-0ad1-4a21-8567-c932084f5343" providerId="ADAL" clId="{A45EDC5B-A132-47BD-8EDA-249E98ED5359}" dt="2021-07-26T21:57:11.487" v="1570" actId="20577"/>
          <ac:spMkLst>
            <pc:docMk/>
            <pc:sldMk cId="3158977434" sldId="2147308085"/>
            <ac:spMk id="50" creationId="{BB488E92-7657-448E-ABD4-7A70F5D67D02}"/>
          </ac:spMkLst>
        </pc:spChg>
        <pc:spChg chg="mod topLvl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1" creationId="{C63B9591-D23F-45E1-8078-FED790990604}"/>
          </ac:spMkLst>
        </pc:spChg>
        <pc:spChg chg="mod topLvl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2" creationId="{D2BA57C4-4AAC-41B6-8B59-2F78F0AEE27F}"/>
          </ac:spMkLst>
        </pc:spChg>
        <pc:spChg chg="del mod">
          <ac:chgData name="Mehrotra, Shreya" userId="44dd466f-0ad1-4a21-8567-c932084f5343" providerId="ADAL" clId="{A45EDC5B-A132-47BD-8EDA-249E98ED5359}" dt="2021-07-26T21:36:06.827" v="1525" actId="478"/>
          <ac:spMkLst>
            <pc:docMk/>
            <pc:sldMk cId="3158977434" sldId="2147308085"/>
            <ac:spMk id="53" creationId="{E09E7BC8-7A91-4CE6-B5AB-DD1AEB119D3B}"/>
          </ac:spMkLst>
        </pc:spChg>
        <pc:spChg chg="mod topLvl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4" creationId="{0F3385AC-793F-492D-8046-BDB2A4F33E5B}"/>
          </ac:spMkLst>
        </pc:spChg>
        <pc:spChg chg="add mod">
          <ac:chgData name="Mehrotra, Shreya" userId="44dd466f-0ad1-4a21-8567-c932084f5343" providerId="ADAL" clId="{A45EDC5B-A132-47BD-8EDA-249E98ED5359}" dt="2021-07-26T21:40:35.493" v="1550" actId="1076"/>
          <ac:spMkLst>
            <pc:docMk/>
            <pc:sldMk cId="3158977434" sldId="2147308085"/>
            <ac:spMk id="56" creationId="{6CB84BF9-A0F0-4839-9C3C-0E69952139B4}"/>
          </ac:spMkLst>
        </pc:spChg>
        <pc:grpChg chg="mod topLvl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4" creationId="{7721FB40-F8B9-4839-893A-0411E68C85FB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8" creationId="{CF26D787-4F60-41DE-8B36-80F3364048BB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9" creationId="{B5CD2568-5855-4227-9C45-298E2748F576}"/>
          </ac:grpSpMkLst>
        </pc:grpChg>
        <pc:grpChg chg="add 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11" creationId="{EC9B3685-55D2-4F1A-BB88-B9AF3B781543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14" creationId="{EF3259E0-E3DE-494D-9C06-F065DA3065A4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15" creationId="{1D289E06-9E1C-40D5-8942-D1E7F6A8521C}"/>
          </ac:grpSpMkLst>
        </pc:grpChg>
        <pc:grpChg chg="mod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27" creationId="{19F86E44-4638-4568-8891-7522F6DA9FEB}"/>
          </ac:grpSpMkLst>
        </pc:grpChg>
        <pc:grpChg chg="mod topLvl">
          <ac:chgData name="Mehrotra, Shreya" userId="44dd466f-0ad1-4a21-8567-c932084f5343" providerId="ADAL" clId="{A45EDC5B-A132-47BD-8EDA-249E98ED5359}" dt="2021-07-26T21:40:35.493" v="1550" actId="1076"/>
          <ac:grpSpMkLst>
            <pc:docMk/>
            <pc:sldMk cId="3158977434" sldId="2147308085"/>
            <ac:grpSpMk id="40" creationId="{DD6BC3F8-696D-4AA7-9F44-D61B762690C4}"/>
          </ac:grpSpMkLst>
        </pc:grpChg>
        <pc:grpChg chg="del mod">
          <ac:chgData name="Mehrotra, Shreya" userId="44dd466f-0ad1-4a21-8567-c932084f5343" providerId="ADAL" clId="{A45EDC5B-A132-47BD-8EDA-249E98ED5359}" dt="2021-07-26T21:37:38.792" v="1538" actId="165"/>
          <ac:grpSpMkLst>
            <pc:docMk/>
            <pc:sldMk cId="3158977434" sldId="2147308085"/>
            <ac:grpSpMk id="55" creationId="{A141232D-5E1C-4140-8824-974745A3A4A8}"/>
          </ac:grpSpMkLst>
        </pc:grpChg>
      </pc:sldChg>
      <pc:sldChg chg="del">
        <pc:chgData name="Mehrotra, Shreya" userId="44dd466f-0ad1-4a21-8567-c932084f5343" providerId="ADAL" clId="{A45EDC5B-A132-47BD-8EDA-249E98ED5359}" dt="2021-07-20T00:08:54.875" v="692" actId="47"/>
        <pc:sldMkLst>
          <pc:docMk/>
          <pc:sldMk cId="3666778352" sldId="2147308086"/>
        </pc:sldMkLst>
      </pc:sldChg>
      <pc:sldChg chg="addSp delSp modSp del mod">
        <pc:chgData name="Mehrotra, Shreya" userId="44dd466f-0ad1-4a21-8567-c932084f5343" providerId="ADAL" clId="{A45EDC5B-A132-47BD-8EDA-249E98ED5359}" dt="2021-07-28T17:16:44.162" v="2209" actId="47"/>
        <pc:sldMkLst>
          <pc:docMk/>
          <pc:sldMk cId="2581394767" sldId="2147308088"/>
        </pc:sldMkLst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99" creationId="{032D633E-0360-4814-958C-863E3BA14761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0" creationId="{33F016AA-4E97-4F4A-9E98-C0B15A00D5A9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1" creationId="{5D047CC8-3B23-4691-A328-8CB812A61CB0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2" creationId="{27C9C994-7039-461A-9E62-07D06CDEF09C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3" creationId="{C2D10173-B080-47A9-86DA-E3A4A3DA9BCA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4" creationId="{A978D5A4-3DE1-45F4-AD0A-34B44CE5EA5A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5" creationId="{FAEEB065-9F96-460A-8D49-9B091A96217C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6" creationId="{EC40FEC4-70F8-4BAE-BE32-DFAB7667A1C0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7" creationId="{B5C1D757-9BE8-47BA-8189-7BE96355BAF5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08" creationId="{A3CC1154-9349-432D-BB97-8AFFC5588F47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1" creationId="{4E0C4F60-64AD-45AA-9F62-D08F9C164BF9}"/>
          </ac:spMkLst>
        </pc:spChg>
        <pc:spChg chg="add del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2" creationId="{BD836DB0-4ACD-44BD-B148-5D992E379749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3" creationId="{679E0FA9-1BF6-40B1-ABBB-04B2022256FB}"/>
          </ac:spMkLst>
        </pc:spChg>
        <pc:spChg chg="add del mod">
          <ac:chgData name="Mehrotra, Shreya" userId="44dd466f-0ad1-4a21-8567-c932084f5343" providerId="ADAL" clId="{A45EDC5B-A132-47BD-8EDA-249E98ED5359}" dt="2021-07-13T19:38:03.772" v="315" actId="478"/>
          <ac:spMkLst>
            <pc:docMk/>
            <pc:sldMk cId="2581394767" sldId="2147308088"/>
            <ac:spMk id="114" creationId="{43332042-515D-4331-82BD-D3361BF9BAD2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5" creationId="{307B4B96-F068-4586-974C-41F0F9B4AED9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6" creationId="{D38EEA6D-6574-41BB-B9CA-BE8E797BFF37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19" creationId="{D16D8681-0FD8-4FE7-A93D-6A665584382C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0" creationId="{60A2BA0F-EA27-48A8-8D74-0B3D507E97F5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1" creationId="{C07F5F59-CF92-4826-9264-BD9C5A9D243B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2" creationId="{9F7CB982-DBD3-43E6-8843-EE86B2FEFBE4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5" creationId="{9FF7C027-8A29-4B09-B1D5-7CE4AFB2414F}"/>
          </ac:spMkLst>
        </pc:spChg>
        <pc:spChg chg="mod">
          <ac:chgData name="Mehrotra, Shreya" userId="44dd466f-0ad1-4a21-8567-c932084f5343" providerId="ADAL" clId="{A45EDC5B-A132-47BD-8EDA-249E98ED5359}" dt="2021-07-13T19:38:02.249" v="314" actId="478"/>
          <ac:spMkLst>
            <pc:docMk/>
            <pc:sldMk cId="2581394767" sldId="2147308088"/>
            <ac:spMk id="126" creationId="{D4A65025-0E50-44BF-8983-13CE42BB3E40}"/>
          </ac:spMkLst>
        </pc:spChg>
        <pc:grpChg chg="mod">
          <ac:chgData name="Mehrotra, Shreya" userId="44dd466f-0ad1-4a21-8567-c932084f5343" providerId="ADAL" clId="{A45EDC5B-A132-47BD-8EDA-249E98ED5359}" dt="2021-07-13T19:38:02.249" v="314" actId="478"/>
          <ac:grpSpMkLst>
            <pc:docMk/>
            <pc:sldMk cId="2581394767" sldId="2147308088"/>
            <ac:grpSpMk id="98" creationId="{2E863FA2-08DA-49ED-927B-9539FA29CB13}"/>
          </ac:grpSpMkLst>
        </pc:grpChg>
        <pc:grpChg chg="mod">
          <ac:chgData name="Mehrotra, Shreya" userId="44dd466f-0ad1-4a21-8567-c932084f5343" providerId="ADAL" clId="{A45EDC5B-A132-47BD-8EDA-249E98ED5359}" dt="2021-07-13T19:38:02.249" v="314" actId="478"/>
          <ac:grpSpMkLst>
            <pc:docMk/>
            <pc:sldMk cId="2581394767" sldId="2147308088"/>
            <ac:grpSpMk id="109" creationId="{A36D8365-DC53-41E3-81A7-CAB84F6EA5FB}"/>
          </ac:grpSpMkLst>
        </pc:grpChg>
        <pc:grpChg chg="mod">
          <ac:chgData name="Mehrotra, Shreya" userId="44dd466f-0ad1-4a21-8567-c932084f5343" providerId="ADAL" clId="{A45EDC5B-A132-47BD-8EDA-249E98ED5359}" dt="2021-07-13T19:38:02.249" v="314" actId="478"/>
          <ac:grpSpMkLst>
            <pc:docMk/>
            <pc:sldMk cId="2581394767" sldId="2147308088"/>
            <ac:grpSpMk id="117" creationId="{8BA8992E-7BB9-4D3E-95BE-F3FA85A58DDC}"/>
          </ac:grpSpMkLst>
        </pc:grpChg>
      </pc:sldChg>
      <pc:sldChg chg="modSp del mod">
        <pc:chgData name="Mehrotra, Shreya" userId="44dd466f-0ad1-4a21-8567-c932084f5343" providerId="ADAL" clId="{A45EDC5B-A132-47BD-8EDA-249E98ED5359}" dt="2021-07-28T00:58:52.597" v="1697" actId="47"/>
        <pc:sldMkLst>
          <pc:docMk/>
          <pc:sldMk cId="2211767280" sldId="2147308090"/>
        </pc:sldMkLst>
        <pc:spChg chg="mod">
          <ac:chgData name="Mehrotra, Shreya" userId="44dd466f-0ad1-4a21-8567-c932084f5343" providerId="ADAL" clId="{A45EDC5B-A132-47BD-8EDA-249E98ED5359}" dt="2021-07-15T18:32:25.860" v="316" actId="1076"/>
          <ac:spMkLst>
            <pc:docMk/>
            <pc:sldMk cId="2211767280" sldId="2147308090"/>
            <ac:spMk id="4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1T00:48:11.469" v="1201" actId="20577"/>
          <ac:spMkLst>
            <pc:docMk/>
            <pc:sldMk cId="2211767280" sldId="2147308090"/>
            <ac:spMk id="10" creationId="{00000000-0000-0000-0000-000000000000}"/>
          </ac:spMkLst>
        </pc:spChg>
      </pc:sldChg>
      <pc:sldChg chg="modSp del mod">
        <pc:chgData name="Mehrotra, Shreya" userId="44dd466f-0ad1-4a21-8567-c932084f5343" providerId="ADAL" clId="{A45EDC5B-A132-47BD-8EDA-249E98ED5359}" dt="2021-07-28T16:47:00.626" v="1968" actId="47"/>
        <pc:sldMkLst>
          <pc:docMk/>
          <pc:sldMk cId="557097176" sldId="2147308092"/>
        </pc:sldMkLst>
        <pc:spChg chg="mod">
          <ac:chgData name="Mehrotra, Shreya" userId="44dd466f-0ad1-4a21-8567-c932084f5343" providerId="ADAL" clId="{A45EDC5B-A132-47BD-8EDA-249E98ED5359}" dt="2021-07-19T16:26:47.310" v="596" actId="1076"/>
          <ac:spMkLst>
            <pc:docMk/>
            <pc:sldMk cId="557097176" sldId="2147308092"/>
            <ac:spMk id="4" creationId="{B06EBB1C-3618-4CB4-8B11-0F57D44ACBC2}"/>
          </ac:spMkLst>
        </pc:spChg>
      </pc:sldChg>
      <pc:sldChg chg="del">
        <pc:chgData name="Mehrotra, Shreya" userId="44dd466f-0ad1-4a21-8567-c932084f5343" providerId="ADAL" clId="{A45EDC5B-A132-47BD-8EDA-249E98ED5359}" dt="2021-07-20T00:08:44.457" v="689" actId="47"/>
        <pc:sldMkLst>
          <pc:docMk/>
          <pc:sldMk cId="2230848731" sldId="2147308093"/>
        </pc:sldMkLst>
      </pc:sldChg>
      <pc:sldChg chg="del">
        <pc:chgData name="Mehrotra, Shreya" userId="44dd466f-0ad1-4a21-8567-c932084f5343" providerId="ADAL" clId="{A45EDC5B-A132-47BD-8EDA-249E98ED5359}" dt="2021-07-20T00:08:48.039" v="690" actId="47"/>
        <pc:sldMkLst>
          <pc:docMk/>
          <pc:sldMk cId="2407435853" sldId="2147308094"/>
        </pc:sldMkLst>
      </pc:sldChg>
      <pc:sldChg chg="modSp del mod">
        <pc:chgData name="Mehrotra, Shreya" userId="44dd466f-0ad1-4a21-8567-c932084f5343" providerId="ADAL" clId="{A45EDC5B-A132-47BD-8EDA-249E98ED5359}" dt="2021-07-28T00:58:42.835" v="1693" actId="47"/>
        <pc:sldMkLst>
          <pc:docMk/>
          <pc:sldMk cId="94155016" sldId="2147308095"/>
        </pc:sldMkLst>
        <pc:spChg chg="mod">
          <ac:chgData name="Mehrotra, Shreya" userId="44dd466f-0ad1-4a21-8567-c932084f5343" providerId="ADAL" clId="{A45EDC5B-A132-47BD-8EDA-249E98ED5359}" dt="2021-07-19T23:35:31.440" v="598" actId="20577"/>
          <ac:spMkLst>
            <pc:docMk/>
            <pc:sldMk cId="94155016" sldId="2147308095"/>
            <ac:spMk id="10" creationId="{00000000-0000-0000-0000-000000000000}"/>
          </ac:spMkLst>
        </pc:spChg>
      </pc:sldChg>
      <pc:sldChg chg="modSp del mod">
        <pc:chgData name="Mehrotra, Shreya" userId="44dd466f-0ad1-4a21-8567-c932084f5343" providerId="ADAL" clId="{A45EDC5B-A132-47BD-8EDA-249E98ED5359}" dt="2021-07-28T00:58:30.534" v="1689" actId="47"/>
        <pc:sldMkLst>
          <pc:docMk/>
          <pc:sldMk cId="184115023" sldId="2147308096"/>
        </pc:sldMkLst>
        <pc:spChg chg="mod">
          <ac:chgData name="Mehrotra, Shreya" userId="44dd466f-0ad1-4a21-8567-c932084f5343" providerId="ADAL" clId="{A45EDC5B-A132-47BD-8EDA-249E98ED5359}" dt="2021-07-21T00:48:36.039" v="1202" actId="20577"/>
          <ac:spMkLst>
            <pc:docMk/>
            <pc:sldMk cId="184115023" sldId="2147308096"/>
            <ac:spMk id="10" creationId="{00000000-0000-0000-0000-000000000000}"/>
          </ac:spMkLst>
        </pc:spChg>
      </pc:sldChg>
      <pc:sldChg chg="modSp del mod">
        <pc:chgData name="Mehrotra, Shreya" userId="44dd466f-0ad1-4a21-8567-c932084f5343" providerId="ADAL" clId="{A45EDC5B-A132-47BD-8EDA-249E98ED5359}" dt="2021-07-12T19:10:26.890" v="165" actId="47"/>
        <pc:sldMkLst>
          <pc:docMk/>
          <pc:sldMk cId="2779917784" sldId="2147308097"/>
        </pc:sldMkLst>
        <pc:spChg chg="mod">
          <ac:chgData name="Mehrotra, Shreya" userId="44dd466f-0ad1-4a21-8567-c932084f5343" providerId="ADAL" clId="{A45EDC5B-A132-47BD-8EDA-249E98ED5359}" dt="2021-07-12T19:06:53.857" v="129" actId="14100"/>
          <ac:spMkLst>
            <pc:docMk/>
            <pc:sldMk cId="2779917784" sldId="2147308097"/>
            <ac:spMk id="4" creationId="{0E4D812B-AF8B-4A1F-8AB9-0645B549EDAF}"/>
          </ac:spMkLst>
        </pc:spChg>
        <pc:spChg chg="mod">
          <ac:chgData name="Mehrotra, Shreya" userId="44dd466f-0ad1-4a21-8567-c932084f5343" providerId="ADAL" clId="{A45EDC5B-A132-47BD-8EDA-249E98ED5359}" dt="2021-07-12T18:48:29.273" v="76" actId="20577"/>
          <ac:spMkLst>
            <pc:docMk/>
            <pc:sldMk cId="2779917784" sldId="2147308097"/>
            <ac:spMk id="9" creationId="{B35FF3F7-36CC-4FFE-B271-AAC752740203}"/>
          </ac:spMkLst>
        </pc:spChg>
        <pc:spChg chg="mod">
          <ac:chgData name="Mehrotra, Shreya" userId="44dd466f-0ad1-4a21-8567-c932084f5343" providerId="ADAL" clId="{A45EDC5B-A132-47BD-8EDA-249E98ED5359}" dt="2021-07-12T18:48:36.207" v="90" actId="20577"/>
          <ac:spMkLst>
            <pc:docMk/>
            <pc:sldMk cId="2779917784" sldId="2147308097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12T18:48:41.153" v="102" actId="20577"/>
          <ac:spMkLst>
            <pc:docMk/>
            <pc:sldMk cId="2779917784" sldId="2147308097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12T18:48:47.406" v="110" actId="20577"/>
          <ac:spMkLst>
            <pc:docMk/>
            <pc:sldMk cId="2779917784" sldId="2147308097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07-12T19:06:56.393" v="131" actId="27636"/>
          <ac:spMkLst>
            <pc:docMk/>
            <pc:sldMk cId="2779917784" sldId="2147308097"/>
            <ac:spMk id="13" creationId="{5B130185-AF47-4E07-B854-AA4C5EFF565B}"/>
          </ac:spMkLst>
        </pc:spChg>
      </pc:sldChg>
      <pc:sldChg chg="del">
        <pc:chgData name="Mehrotra, Shreya" userId="44dd466f-0ad1-4a21-8567-c932084f5343" providerId="ADAL" clId="{A45EDC5B-A132-47BD-8EDA-249E98ED5359}" dt="2021-07-28T16:48:35.083" v="1971" actId="47"/>
        <pc:sldMkLst>
          <pc:docMk/>
          <pc:sldMk cId="737486882" sldId="2147308098"/>
        </pc:sldMkLst>
      </pc:sldChg>
      <pc:sldChg chg="modSp del mod">
        <pc:chgData name="Mehrotra, Shreya" userId="44dd466f-0ad1-4a21-8567-c932084f5343" providerId="ADAL" clId="{A45EDC5B-A132-47BD-8EDA-249E98ED5359}" dt="2021-07-28T16:51:06.932" v="1980" actId="47"/>
        <pc:sldMkLst>
          <pc:docMk/>
          <pc:sldMk cId="2964422181" sldId="2147308099"/>
        </pc:sldMkLst>
        <pc:spChg chg="mod">
          <ac:chgData name="Mehrotra, Shreya" userId="44dd466f-0ad1-4a21-8567-c932084f5343" providerId="ADAL" clId="{A45EDC5B-A132-47BD-8EDA-249E98ED5359}" dt="2021-07-19T23:39:54.660" v="632" actId="20577"/>
          <ac:spMkLst>
            <pc:docMk/>
            <pc:sldMk cId="2964422181" sldId="2147308099"/>
            <ac:spMk id="6" creationId="{0012BEBA-FD14-49D6-BD11-63F2F786070F}"/>
          </ac:spMkLst>
        </pc:spChg>
      </pc:sldChg>
      <pc:sldChg chg="del">
        <pc:chgData name="Mehrotra, Shreya" userId="44dd466f-0ad1-4a21-8567-c932084f5343" providerId="ADAL" clId="{A45EDC5B-A132-47BD-8EDA-249E98ED5359}" dt="2021-07-28T16:53:06.722" v="2007" actId="47"/>
        <pc:sldMkLst>
          <pc:docMk/>
          <pc:sldMk cId="3820021642" sldId="2147308101"/>
        </pc:sldMkLst>
      </pc:sldChg>
      <pc:sldChg chg="addSp delSp modSp del mod delCm">
        <pc:chgData name="Mehrotra, Shreya" userId="44dd466f-0ad1-4a21-8567-c932084f5343" providerId="ADAL" clId="{A45EDC5B-A132-47BD-8EDA-249E98ED5359}" dt="2021-08-04T21:15:32.310" v="3295" actId="47"/>
        <pc:sldMkLst>
          <pc:docMk/>
          <pc:sldMk cId="2398975835" sldId="2147308102"/>
        </pc:sldMkLst>
        <pc:spChg chg="mod">
          <ac:chgData name="Mehrotra, Shreya" userId="44dd466f-0ad1-4a21-8567-c932084f5343" providerId="ADAL" clId="{A45EDC5B-A132-47BD-8EDA-249E98ED5359}" dt="2021-07-12T19:08:26.749" v="136" actId="14100"/>
          <ac:spMkLst>
            <pc:docMk/>
            <pc:sldMk cId="2398975835" sldId="2147308102"/>
            <ac:spMk id="4" creationId="{0E4D812B-AF8B-4A1F-8AB9-0645B549EDAF}"/>
          </ac:spMkLst>
        </pc:spChg>
        <pc:spChg chg="del">
          <ac:chgData name="Mehrotra, Shreya" userId="44dd466f-0ad1-4a21-8567-c932084f5343" providerId="ADAL" clId="{A45EDC5B-A132-47BD-8EDA-249E98ED5359}" dt="2021-07-29T20:10:19.521" v="2783" actId="478"/>
          <ac:spMkLst>
            <pc:docMk/>
            <pc:sldMk cId="2398975835" sldId="2147308102"/>
            <ac:spMk id="5" creationId="{B89035BE-67EC-4DE8-8EF5-43064EDBE20C}"/>
          </ac:spMkLst>
        </pc:spChg>
        <pc:spChg chg="del mod">
          <ac:chgData name="Mehrotra, Shreya" userId="44dd466f-0ad1-4a21-8567-c932084f5343" providerId="ADAL" clId="{A45EDC5B-A132-47BD-8EDA-249E98ED5359}" dt="2021-07-29T20:10:09.021" v="2782" actId="478"/>
          <ac:spMkLst>
            <pc:docMk/>
            <pc:sldMk cId="2398975835" sldId="2147308102"/>
            <ac:spMk id="6" creationId="{9862FBC2-5A29-4960-91DA-994158F5482B}"/>
          </ac:spMkLst>
        </pc:spChg>
        <pc:spChg chg="mod">
          <ac:chgData name="Mehrotra, Shreya" userId="44dd466f-0ad1-4a21-8567-c932084f5343" providerId="ADAL" clId="{A45EDC5B-A132-47BD-8EDA-249E98ED5359}" dt="2021-07-12T19:09:14.146" v="146" actId="14100"/>
          <ac:spMkLst>
            <pc:docMk/>
            <pc:sldMk cId="2398975835" sldId="2147308102"/>
            <ac:spMk id="8" creationId="{150C681A-4DB5-4993-82CC-264836BC2CBC}"/>
          </ac:spMkLst>
        </pc:spChg>
        <pc:spChg chg="mod">
          <ac:chgData name="Mehrotra, Shreya" userId="44dd466f-0ad1-4a21-8567-c932084f5343" providerId="ADAL" clId="{A45EDC5B-A132-47BD-8EDA-249E98ED5359}" dt="2021-07-28T15:59:23.805" v="1780" actId="313"/>
          <ac:spMkLst>
            <pc:docMk/>
            <pc:sldMk cId="2398975835" sldId="2147308102"/>
            <ac:spMk id="9" creationId="{B35FF3F7-36CC-4FFE-B271-AAC752740203}"/>
          </ac:spMkLst>
        </pc:spChg>
        <pc:spChg chg="mod">
          <ac:chgData name="Mehrotra, Shreya" userId="44dd466f-0ad1-4a21-8567-c932084f5343" providerId="ADAL" clId="{A45EDC5B-A132-47BD-8EDA-249E98ED5359}" dt="2021-07-28T16:38:11.040" v="1903" actId="1076"/>
          <ac:spMkLst>
            <pc:docMk/>
            <pc:sldMk cId="2398975835" sldId="2147308102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28T16:38:13.305" v="1907" actId="1076"/>
          <ac:spMkLst>
            <pc:docMk/>
            <pc:sldMk cId="2398975835" sldId="2147308102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28T16:38:12.042" v="1905" actId="1076"/>
          <ac:spMkLst>
            <pc:docMk/>
            <pc:sldMk cId="2398975835" sldId="2147308102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07-28T16:42:55.060" v="1937" actId="113"/>
          <ac:spMkLst>
            <pc:docMk/>
            <pc:sldMk cId="2398975835" sldId="2147308102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7-29T20:09:57.557" v="2781" actId="20577"/>
          <ac:spMkLst>
            <pc:docMk/>
            <pc:sldMk cId="2398975835" sldId="2147308102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7-29T20:09:36.285" v="2774" actId="20577"/>
          <ac:spMkLst>
            <pc:docMk/>
            <pc:sldMk cId="2398975835" sldId="2147308102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7-28T16:44:21.025" v="1947" actId="27636"/>
          <ac:spMkLst>
            <pc:docMk/>
            <pc:sldMk cId="2398975835" sldId="2147308102"/>
            <ac:spMk id="16" creationId="{C677D578-0BCC-447E-8ACF-E8BA89CAEAFC}"/>
          </ac:spMkLst>
        </pc:spChg>
        <pc:spChg chg="mod">
          <ac:chgData name="Mehrotra, Shreya" userId="44dd466f-0ad1-4a21-8567-c932084f5343" providerId="ADAL" clId="{A45EDC5B-A132-47BD-8EDA-249E98ED5359}" dt="2021-07-12T19:10:00.470" v="159" actId="14100"/>
          <ac:spMkLst>
            <pc:docMk/>
            <pc:sldMk cId="2398975835" sldId="2147308102"/>
            <ac:spMk id="17" creationId="{49FE0CF5-8EE1-4E3B-A9CE-FAA754C366C2}"/>
          </ac:spMkLst>
        </pc:spChg>
        <pc:spChg chg="mod">
          <ac:chgData name="Mehrotra, Shreya" userId="44dd466f-0ad1-4a21-8567-c932084f5343" providerId="ADAL" clId="{A45EDC5B-A132-47BD-8EDA-249E98ED5359}" dt="2021-07-12T19:09:38.350" v="155" actId="14100"/>
          <ac:spMkLst>
            <pc:docMk/>
            <pc:sldMk cId="2398975835" sldId="2147308102"/>
            <ac:spMk id="18" creationId="{B1A39BF3-45A0-454E-94AF-CD73516ECBAD}"/>
          </ac:spMkLst>
        </pc:spChg>
        <pc:spChg chg="mod">
          <ac:chgData name="Mehrotra, Shreya" userId="44dd466f-0ad1-4a21-8567-c932084f5343" providerId="ADAL" clId="{A45EDC5B-A132-47BD-8EDA-249E98ED5359}" dt="2021-07-12T19:10:03.911" v="160" actId="14100"/>
          <ac:spMkLst>
            <pc:docMk/>
            <pc:sldMk cId="2398975835" sldId="2147308102"/>
            <ac:spMk id="19" creationId="{51FC79D8-D455-4336-BF8C-BD2554C0B070}"/>
          </ac:spMkLst>
        </pc:spChg>
        <pc:spChg chg="mod">
          <ac:chgData name="Mehrotra, Shreya" userId="44dd466f-0ad1-4a21-8567-c932084f5343" providerId="ADAL" clId="{A45EDC5B-A132-47BD-8EDA-249E98ED5359}" dt="2021-07-12T19:09:45.191" v="156" actId="14100"/>
          <ac:spMkLst>
            <pc:docMk/>
            <pc:sldMk cId="2398975835" sldId="2147308102"/>
            <ac:spMk id="20" creationId="{D6EC0B4B-BA9E-46AA-9AD7-AAE479675823}"/>
          </ac:spMkLst>
        </pc:spChg>
        <pc:spChg chg="mod">
          <ac:chgData name="Mehrotra, Shreya" userId="44dd466f-0ad1-4a21-8567-c932084f5343" providerId="ADAL" clId="{A45EDC5B-A132-47BD-8EDA-249E98ED5359}" dt="2021-07-12T19:10:08.356" v="161" actId="14100"/>
          <ac:spMkLst>
            <pc:docMk/>
            <pc:sldMk cId="2398975835" sldId="2147308102"/>
            <ac:spMk id="21" creationId="{6448FFF0-155F-41E8-9A67-8F84E01B4871}"/>
          </ac:spMkLst>
        </pc:spChg>
        <pc:spChg chg="mod">
          <ac:chgData name="Mehrotra, Shreya" userId="44dd466f-0ad1-4a21-8567-c932084f5343" providerId="ADAL" clId="{A45EDC5B-A132-47BD-8EDA-249E98ED5359}" dt="2021-07-12T19:09:52.580" v="157" actId="14100"/>
          <ac:spMkLst>
            <pc:docMk/>
            <pc:sldMk cId="2398975835" sldId="2147308102"/>
            <ac:spMk id="22" creationId="{C3C0A8F1-E546-421C-9F76-3C0F43A0140F}"/>
          </ac:spMkLst>
        </pc:spChg>
        <pc:picChg chg="add del">
          <ac:chgData name="Mehrotra, Shreya" userId="44dd466f-0ad1-4a21-8567-c932084f5343" providerId="ADAL" clId="{A45EDC5B-A132-47BD-8EDA-249E98ED5359}" dt="2021-07-29T20:09:48.157" v="2776"/>
          <ac:picMkLst>
            <pc:docMk/>
            <pc:sldMk cId="2398975835" sldId="2147308102"/>
            <ac:picMk id="3" creationId="{69AAF81E-5AB5-42DD-A126-D154CE08293A}"/>
          </ac:picMkLst>
        </pc:picChg>
      </pc:sldChg>
      <pc:sldChg chg="modSp del mod">
        <pc:chgData name="Mehrotra, Shreya" userId="44dd466f-0ad1-4a21-8567-c932084f5343" providerId="ADAL" clId="{A45EDC5B-A132-47BD-8EDA-249E98ED5359}" dt="2021-07-28T17:17:58.316" v="2220" actId="47"/>
        <pc:sldMkLst>
          <pc:docMk/>
          <pc:sldMk cId="1072827780" sldId="2147308103"/>
        </pc:sldMkLst>
        <pc:spChg chg="mod">
          <ac:chgData name="Mehrotra, Shreya" userId="44dd466f-0ad1-4a21-8567-c932084f5343" providerId="ADAL" clId="{A45EDC5B-A132-47BD-8EDA-249E98ED5359}" dt="2021-07-15T23:44:08.105" v="574" actId="20577"/>
          <ac:spMkLst>
            <pc:docMk/>
            <pc:sldMk cId="1072827780" sldId="2147308103"/>
            <ac:spMk id="8" creationId="{34C8E6BB-0484-41DB-A882-5CBC1279B8F6}"/>
          </ac:spMkLst>
        </pc:spChg>
        <pc:spChg chg="mod">
          <ac:chgData name="Mehrotra, Shreya" userId="44dd466f-0ad1-4a21-8567-c932084f5343" providerId="ADAL" clId="{A45EDC5B-A132-47BD-8EDA-249E98ED5359}" dt="2021-07-16T17:47:04.525" v="580" actId="20577"/>
          <ac:spMkLst>
            <pc:docMk/>
            <pc:sldMk cId="1072827780" sldId="2147308103"/>
            <ac:spMk id="9" creationId="{C5629513-EF78-4A36-B108-8D333ABB600B}"/>
          </ac:spMkLst>
        </pc:spChg>
      </pc:sldChg>
      <pc:sldChg chg="delSp modSp del mod">
        <pc:chgData name="Mehrotra, Shreya" userId="44dd466f-0ad1-4a21-8567-c932084f5343" providerId="ADAL" clId="{A45EDC5B-A132-47BD-8EDA-249E98ED5359}" dt="2021-07-28T17:16:46.830" v="2210" actId="47"/>
        <pc:sldMkLst>
          <pc:docMk/>
          <pc:sldMk cId="1361908246" sldId="2147308104"/>
        </pc:sldMkLst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6" creationId="{E66FDC8A-E7E5-4020-B95C-619A1A3DDAD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7" creationId="{EC43911F-70F2-49C4-9026-9FE7AC64B059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8" creationId="{4712531D-7E54-41D2-82A3-9C1B3E1C7F4E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9" creationId="{AD169291-EAB5-4943-ACD8-658AF23C56D3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0" creationId="{B92D08EB-569B-4FF8-9874-8E2364D0CA16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1" creationId="{BAA8CD71-A31D-47A6-8FFF-83945BB5A79C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2" creationId="{E3754343-88B2-4985-80BA-16A706F8EA3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3" creationId="{33344213-F90D-4FFD-9042-2E1E6713404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4" creationId="{98871FD8-6417-41C3-BDDF-E0926C4D87A7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5" creationId="{34CDEE02-A4ED-4F76-9275-30037AC3CEA4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8" creationId="{AF2DEDD1-D653-443E-937C-F45B18EE53A8}"/>
          </ac:spMkLst>
        </pc:spChg>
        <pc:spChg chg="del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19" creationId="{8C869093-035F-4E91-B117-02D85B495F12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0" creationId="{9ABB8B24-49C7-4AF0-A02D-85B2277789D5}"/>
          </ac:spMkLst>
        </pc:spChg>
        <pc:spChg chg="del mod">
          <ac:chgData name="Mehrotra, Shreya" userId="44dd466f-0ad1-4a21-8567-c932084f5343" providerId="ADAL" clId="{A45EDC5B-A132-47BD-8EDA-249E98ED5359}" dt="2021-07-12T18:49:44.321" v="114" actId="478"/>
          <ac:spMkLst>
            <pc:docMk/>
            <pc:sldMk cId="1361908246" sldId="2147308104"/>
            <ac:spMk id="21" creationId="{8B485FBB-644B-487F-B51A-007329AEA857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2" creationId="{BB098E3A-FC6A-463A-AA28-10F9026E9E50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3" creationId="{13B6E4B4-AF4C-4742-8620-5D2A8B763253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6" creationId="{E661F2DA-BEFC-4B14-8B9A-F421C6BB6A32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29" creationId="{F66B3228-4186-448F-8C25-D3CAA0623CEE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0" creationId="{4991DA65-C56B-4F0D-9915-6F528A0D395F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3" creationId="{0CF5EF61-858B-4EDF-BDD3-134275EF74C5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4" creationId="{F59C86DD-3D00-4052-AF21-B37B82106EA6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7" creationId="{F33E7E84-B291-4563-9436-3FE951FC6E68}"/>
          </ac:spMkLst>
        </pc:spChg>
        <pc:spChg chg="mod">
          <ac:chgData name="Mehrotra, Shreya" userId="44dd466f-0ad1-4a21-8567-c932084f5343" providerId="ADAL" clId="{A45EDC5B-A132-47BD-8EDA-249E98ED5359}" dt="2021-07-12T18:49:42.973" v="113" actId="478"/>
          <ac:spMkLst>
            <pc:docMk/>
            <pc:sldMk cId="1361908246" sldId="2147308104"/>
            <ac:spMk id="38" creationId="{97439341-1594-4FCD-9E81-7D10230C6F6E}"/>
          </ac:spMkLst>
        </pc:s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5" creationId="{9A5E1D1A-08F7-40E0-BEE7-D3830C1B0EBD}"/>
          </ac:grpSpMkLst>
        </pc:gr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16" creationId="{FDF63EC5-3E12-498D-A11B-D79FE3E26C12}"/>
          </ac:grpSpMkLst>
        </pc:gr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24" creationId="{2F9C5844-29DF-4728-9C0B-3F947DF35FDB}"/>
          </ac:grpSpMkLst>
        </pc:grpChg>
        <pc:grpChg chg="mod">
          <ac:chgData name="Mehrotra, Shreya" userId="44dd466f-0ad1-4a21-8567-c932084f5343" providerId="ADAL" clId="{A45EDC5B-A132-47BD-8EDA-249E98ED5359}" dt="2021-07-12T18:49:42.973" v="113" actId="478"/>
          <ac:grpSpMkLst>
            <pc:docMk/>
            <pc:sldMk cId="1361908246" sldId="2147308104"/>
            <ac:grpSpMk id="40" creationId="{4A0D74F6-6F55-4595-8D92-F4EF37D434DD}"/>
          </ac:grpSpMkLst>
        </pc:grpChg>
        <pc:picChg chg="mod">
          <ac:chgData name="Mehrotra, Shreya" userId="44dd466f-0ad1-4a21-8567-c932084f5343" providerId="ADAL" clId="{A45EDC5B-A132-47BD-8EDA-249E98ED5359}" dt="2021-07-12T18:49:42.973" v="113" actId="478"/>
          <ac:picMkLst>
            <pc:docMk/>
            <pc:sldMk cId="1361908246" sldId="2147308104"/>
            <ac:picMk id="35" creationId="{5BC00BCA-B62B-4435-97EB-D35272560590}"/>
          </ac:picMkLst>
        </pc:picChg>
        <pc:picChg chg="mod">
          <ac:chgData name="Mehrotra, Shreya" userId="44dd466f-0ad1-4a21-8567-c932084f5343" providerId="ADAL" clId="{A45EDC5B-A132-47BD-8EDA-249E98ED5359}" dt="2021-07-12T18:49:42.973" v="113" actId="478"/>
          <ac:picMkLst>
            <pc:docMk/>
            <pc:sldMk cId="1361908246" sldId="2147308104"/>
            <ac:picMk id="36" creationId="{15745466-7033-4494-93BC-A69E3BDD43A3}"/>
          </ac:picMkLst>
        </pc:picChg>
      </pc:sldChg>
      <pc:sldChg chg="addSp delSp modSp del mod">
        <pc:chgData name="Mehrotra, Shreya" userId="44dd466f-0ad1-4a21-8567-c932084f5343" providerId="ADAL" clId="{A45EDC5B-A132-47BD-8EDA-249E98ED5359}" dt="2021-07-28T17:21:32.939" v="2282" actId="47"/>
        <pc:sldMkLst>
          <pc:docMk/>
          <pc:sldMk cId="3765935396" sldId="2147308105"/>
        </pc:sldMkLst>
        <pc:spChg chg="mod">
          <ac:chgData name="Mehrotra, Shreya" userId="44dd466f-0ad1-4a21-8567-c932084f5343" providerId="ADAL" clId="{A45EDC5B-A132-47BD-8EDA-249E98ED5359}" dt="2021-07-19T23:46:28.537" v="649" actId="20577"/>
          <ac:spMkLst>
            <pc:docMk/>
            <pc:sldMk cId="3765935396" sldId="2147308105"/>
            <ac:spMk id="3" creationId="{8B6D9781-CB29-4CE0-8C78-AD5958368E48}"/>
          </ac:spMkLst>
        </pc:spChg>
        <pc:picChg chg="add del mod">
          <ac:chgData name="Mehrotra, Shreya" userId="44dd466f-0ad1-4a21-8567-c932084f5343" providerId="ADAL" clId="{A45EDC5B-A132-47BD-8EDA-249E98ED5359}" dt="2021-07-12T18:56:13.452" v="122" actId="478"/>
          <ac:picMkLst>
            <pc:docMk/>
            <pc:sldMk cId="3765935396" sldId="2147308105"/>
            <ac:picMk id="5" creationId="{6F5E79B2-4F22-46E7-996D-6D615E476A95}"/>
          </ac:picMkLst>
        </pc:picChg>
        <pc:picChg chg="mod">
          <ac:chgData name="Mehrotra, Shreya" userId="44dd466f-0ad1-4a21-8567-c932084f5343" providerId="ADAL" clId="{A45EDC5B-A132-47BD-8EDA-249E98ED5359}" dt="2021-07-12T18:56:16.500" v="123" actId="1076"/>
          <ac:picMkLst>
            <pc:docMk/>
            <pc:sldMk cId="3765935396" sldId="2147308105"/>
            <ac:picMk id="6" creationId="{EF865F0E-1BED-461C-843A-896F56887D1F}"/>
          </ac:picMkLst>
        </pc:picChg>
      </pc:sldChg>
      <pc:sldChg chg="addSp modSp del mod modNotesTx">
        <pc:chgData name="Mehrotra, Shreya" userId="44dd466f-0ad1-4a21-8567-c932084f5343" providerId="ADAL" clId="{A45EDC5B-A132-47BD-8EDA-249E98ED5359}" dt="2021-07-28T17:14:26.569" v="2198" actId="47"/>
        <pc:sldMkLst>
          <pc:docMk/>
          <pc:sldMk cId="1360614834" sldId="2147308106"/>
        </pc:sldMkLst>
        <pc:spChg chg="add mod">
          <ac:chgData name="Mehrotra, Shreya" userId="44dd466f-0ad1-4a21-8567-c932084f5343" providerId="ADAL" clId="{A45EDC5B-A132-47BD-8EDA-249E98ED5359}" dt="2021-07-20T00:07:35.397" v="685" actId="20577"/>
          <ac:spMkLst>
            <pc:docMk/>
            <pc:sldMk cId="1360614834" sldId="2147308106"/>
            <ac:spMk id="3" creationId="{327E57E3-1885-49AA-A59E-33519979D493}"/>
          </ac:spMkLst>
        </pc:spChg>
        <pc:graphicFrameChg chg="mod modGraphic">
          <ac:chgData name="Mehrotra, Shreya" userId="44dd466f-0ad1-4a21-8567-c932084f5343" providerId="ADAL" clId="{A45EDC5B-A132-47BD-8EDA-249E98ED5359}" dt="2021-07-21T15:41:39.932" v="1210" actId="1076"/>
          <ac:graphicFrameMkLst>
            <pc:docMk/>
            <pc:sldMk cId="1360614834" sldId="2147308106"/>
            <ac:graphicFrameMk id="4" creationId="{1FE66D58-2790-440E-8132-AEA0D7DD04EE}"/>
          </ac:graphicFrameMkLst>
        </pc:graphicFrameChg>
      </pc:sldChg>
      <pc:sldChg chg="del">
        <pc:chgData name="Mehrotra, Shreya" userId="44dd466f-0ad1-4a21-8567-c932084f5343" providerId="ADAL" clId="{A45EDC5B-A132-47BD-8EDA-249E98ED5359}" dt="2021-07-28T17:30:09.233" v="2412" actId="47"/>
        <pc:sldMkLst>
          <pc:docMk/>
          <pc:sldMk cId="434206724" sldId="2147308107"/>
        </pc:sldMkLst>
      </pc:sldChg>
      <pc:sldChg chg="del">
        <pc:chgData name="Mehrotra, Shreya" userId="44dd466f-0ad1-4a21-8567-c932084f5343" providerId="ADAL" clId="{A45EDC5B-A132-47BD-8EDA-249E98ED5359}" dt="2021-07-28T17:24:13.771" v="2368" actId="47"/>
        <pc:sldMkLst>
          <pc:docMk/>
          <pc:sldMk cId="732073651" sldId="2147308108"/>
        </pc:sldMkLst>
      </pc:sldChg>
      <pc:sldChg chg="modSp del mod modNotesTx">
        <pc:chgData name="Mehrotra, Shreya" userId="44dd466f-0ad1-4a21-8567-c932084f5343" providerId="ADAL" clId="{A45EDC5B-A132-47BD-8EDA-249E98ED5359}" dt="2021-08-10T00:04:52.095" v="3886" actId="47"/>
        <pc:sldMkLst>
          <pc:docMk/>
          <pc:sldMk cId="2246730413" sldId="2147308109"/>
        </pc:sldMkLst>
        <pc:spChg chg="mod">
          <ac:chgData name="Mehrotra, Shreya" userId="44dd466f-0ad1-4a21-8567-c932084f5343" providerId="ADAL" clId="{A45EDC5B-A132-47BD-8EDA-249E98ED5359}" dt="2021-07-28T15:53:22.961" v="1760" actId="20577"/>
          <ac:spMkLst>
            <pc:docMk/>
            <pc:sldMk cId="2246730413" sldId="2147308109"/>
            <ac:spMk id="8" creationId="{6F302405-1DCB-43BD-B228-3678AB3965DD}"/>
          </ac:spMkLst>
        </pc:spChg>
      </pc:sldChg>
      <pc:sldChg chg="modSp add del mod ord">
        <pc:chgData name="Mehrotra, Shreya" userId="44dd466f-0ad1-4a21-8567-c932084f5343" providerId="ADAL" clId="{A45EDC5B-A132-47BD-8EDA-249E98ED5359}" dt="2021-07-21T17:41:06.714" v="1313" actId="47"/>
        <pc:sldMkLst>
          <pc:docMk/>
          <pc:sldMk cId="3765281764" sldId="2147308109"/>
        </pc:sldMkLst>
        <pc:spChg chg="mod">
          <ac:chgData name="Mehrotra, Shreya" userId="44dd466f-0ad1-4a21-8567-c932084f5343" providerId="ADAL" clId="{A45EDC5B-A132-47BD-8EDA-249E98ED5359}" dt="2021-07-19T23:35:47.427" v="603" actId="5793"/>
          <ac:spMkLst>
            <pc:docMk/>
            <pc:sldMk cId="3765281764" sldId="2147308109"/>
            <ac:spMk id="5" creationId="{B89035BE-67EC-4DE8-8EF5-43064EDBE20C}"/>
          </ac:spMkLst>
        </pc:spChg>
        <pc:spChg chg="mod">
          <ac:chgData name="Mehrotra, Shreya" userId="44dd466f-0ad1-4a21-8567-c932084f5343" providerId="ADAL" clId="{A45EDC5B-A132-47BD-8EDA-249E98ED5359}" dt="2021-07-21T00:10:18.473" v="857" actId="5793"/>
          <ac:spMkLst>
            <pc:docMk/>
            <pc:sldMk cId="3765281764" sldId="2147308109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21T00:10:21.826" v="861" actId="5793"/>
          <ac:spMkLst>
            <pc:docMk/>
            <pc:sldMk cId="3765281764" sldId="2147308109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21T00:12:38.560" v="877" actId="20577"/>
          <ac:spMkLst>
            <pc:docMk/>
            <pc:sldMk cId="3765281764" sldId="2147308109"/>
            <ac:spMk id="13" creationId="{5B130185-AF47-4E07-B854-AA4C5EFF565B}"/>
          </ac:spMkLst>
        </pc:spChg>
      </pc:sldChg>
      <pc:sldChg chg="modSp add del mod">
        <pc:chgData name="Mehrotra, Shreya" userId="44dd466f-0ad1-4a21-8567-c932084f5343" providerId="ADAL" clId="{A45EDC5B-A132-47BD-8EDA-249E98ED5359}" dt="2021-07-28T16:53:48.605" v="2016" actId="47"/>
        <pc:sldMkLst>
          <pc:docMk/>
          <pc:sldMk cId="939949117" sldId="2147308110"/>
        </pc:sldMkLst>
        <pc:spChg chg="mod">
          <ac:chgData name="Mehrotra, Shreya" userId="44dd466f-0ad1-4a21-8567-c932084f5343" providerId="ADAL" clId="{A45EDC5B-A132-47BD-8EDA-249E98ED5359}" dt="2021-07-19T23:43:02.254" v="648" actId="5793"/>
          <ac:spMkLst>
            <pc:docMk/>
            <pc:sldMk cId="939949117" sldId="2147308110"/>
            <ac:spMk id="5" creationId="{B89035BE-67EC-4DE8-8EF5-43064EDBE20C}"/>
          </ac:spMkLst>
        </pc:spChg>
        <pc:spChg chg="mod">
          <ac:chgData name="Mehrotra, Shreya" userId="44dd466f-0ad1-4a21-8567-c932084f5343" providerId="ADAL" clId="{A45EDC5B-A132-47BD-8EDA-249E98ED5359}" dt="2021-07-19T23:42:53.270" v="640" actId="5793"/>
          <ac:spMkLst>
            <pc:docMk/>
            <pc:sldMk cId="939949117" sldId="2147308110"/>
            <ac:spMk id="10" creationId="{2F9C48CA-AD48-4EEA-B8FC-DDF89E7ACE94}"/>
          </ac:spMkLst>
        </pc:spChg>
        <pc:spChg chg="mod">
          <ac:chgData name="Mehrotra, Shreya" userId="44dd466f-0ad1-4a21-8567-c932084f5343" providerId="ADAL" clId="{A45EDC5B-A132-47BD-8EDA-249E98ED5359}" dt="2021-07-19T23:42:57.533" v="644" actId="5793"/>
          <ac:spMkLst>
            <pc:docMk/>
            <pc:sldMk cId="939949117" sldId="2147308110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7-21T00:13:27.706" v="883" actId="20577"/>
          <ac:spMkLst>
            <pc:docMk/>
            <pc:sldMk cId="939949117" sldId="2147308110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7-21T17:23:46.640" v="1270" actId="27636"/>
          <ac:spMkLst>
            <pc:docMk/>
            <pc:sldMk cId="939949117" sldId="2147308110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7-21T17:21:37.091" v="1251" actId="27636"/>
          <ac:spMkLst>
            <pc:docMk/>
            <pc:sldMk cId="939949117" sldId="2147308110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7-21T17:25:13.657" v="1309" actId="27636"/>
          <ac:spMkLst>
            <pc:docMk/>
            <pc:sldMk cId="939949117" sldId="2147308110"/>
            <ac:spMk id="16" creationId="{C677D578-0BCC-447E-8ACF-E8BA89CAEAFC}"/>
          </ac:spMkLst>
        </pc:spChg>
      </pc:sldChg>
      <pc:sldChg chg="addSp delSp modSp new del mod ord">
        <pc:chgData name="Mehrotra, Shreya" userId="44dd466f-0ad1-4a21-8567-c932084f5343" providerId="ADAL" clId="{A45EDC5B-A132-47BD-8EDA-249E98ED5359}" dt="2021-10-04T21:28:26.614" v="7631" actId="20577"/>
        <pc:sldMkLst>
          <pc:docMk/>
          <pc:sldMk cId="2046812110" sldId="2147308111"/>
        </pc:sldMkLst>
        <pc:spChg chg="del mod">
          <ac:chgData name="Mehrotra, Shreya" userId="44dd466f-0ad1-4a21-8567-c932084f5343" providerId="ADAL" clId="{A45EDC5B-A132-47BD-8EDA-249E98ED5359}" dt="2021-10-04T21:27:49.403" v="7609" actId="478"/>
          <ac:spMkLst>
            <pc:docMk/>
            <pc:sldMk cId="2046812110" sldId="2147308111"/>
            <ac:spMk id="2" creationId="{C73230CB-68B3-4F0F-A707-24636F5CC218}"/>
          </ac:spMkLst>
        </pc:spChg>
        <pc:spChg chg="del">
          <ac:chgData name="Mehrotra, Shreya" userId="44dd466f-0ad1-4a21-8567-c932084f5343" providerId="ADAL" clId="{A45EDC5B-A132-47BD-8EDA-249E98ED5359}" dt="2021-07-20T00:09:17.766" v="737" actId="478"/>
          <ac:spMkLst>
            <pc:docMk/>
            <pc:sldMk cId="2046812110" sldId="2147308111"/>
            <ac:spMk id="3" creationId="{D4844394-C52C-4BFD-8379-DEF9D44D8CAF}"/>
          </ac:spMkLst>
        </pc:spChg>
        <pc:spChg chg="mod ord">
          <ac:chgData name="Mehrotra, Shreya" userId="44dd466f-0ad1-4a21-8567-c932084f5343" providerId="ADAL" clId="{A45EDC5B-A132-47BD-8EDA-249E98ED5359}" dt="2021-10-04T21:28:26.614" v="7631" actId="20577"/>
          <ac:spMkLst>
            <pc:docMk/>
            <pc:sldMk cId="2046812110" sldId="2147308111"/>
            <ac:spMk id="4" creationId="{9C872194-8A1C-41B4-8B81-AF91D3F03F0E}"/>
          </ac:spMkLst>
        </pc:spChg>
        <pc:spChg chg="add del mod">
          <ac:chgData name="Mehrotra, Shreya" userId="44dd466f-0ad1-4a21-8567-c932084f5343" providerId="ADAL" clId="{A45EDC5B-A132-47BD-8EDA-249E98ED5359}" dt="2021-10-04T21:28:01.441" v="7612" actId="478"/>
          <ac:spMkLst>
            <pc:docMk/>
            <pc:sldMk cId="2046812110" sldId="2147308111"/>
            <ac:spMk id="5" creationId="{32B83988-CB71-4F49-8F25-940F6375E0C6}"/>
          </ac:spMkLst>
        </pc:spChg>
        <pc:spChg chg="add mod">
          <ac:chgData name="Mehrotra, Shreya" userId="44dd466f-0ad1-4a21-8567-c932084f5343" providerId="ADAL" clId="{A45EDC5B-A132-47BD-8EDA-249E98ED5359}" dt="2021-10-04T21:27:50.150" v="7611" actId="27636"/>
          <ac:spMkLst>
            <pc:docMk/>
            <pc:sldMk cId="2046812110" sldId="2147308111"/>
            <ac:spMk id="6" creationId="{867483B4-F4C3-4F10-AF84-EA04F6318D54}"/>
          </ac:spMkLst>
        </pc:spChg>
      </pc:sldChg>
      <pc:sldChg chg="modSp add del mod">
        <pc:chgData name="Mehrotra, Shreya" userId="44dd466f-0ad1-4a21-8567-c932084f5343" providerId="ADAL" clId="{A45EDC5B-A132-47BD-8EDA-249E98ED5359}" dt="2021-07-20T00:21:31.174" v="793" actId="47"/>
        <pc:sldMkLst>
          <pc:docMk/>
          <pc:sldMk cId="1505746768" sldId="2147308112"/>
        </pc:sldMkLst>
        <pc:spChg chg="mod">
          <ac:chgData name="Mehrotra, Shreya" userId="44dd466f-0ad1-4a21-8567-c932084f5343" providerId="ADAL" clId="{A45EDC5B-A132-47BD-8EDA-249E98ED5359}" dt="2021-07-20T00:21:24.393" v="792" actId="20577"/>
          <ac:spMkLst>
            <pc:docMk/>
            <pc:sldMk cId="1505746768" sldId="2147308112"/>
            <ac:spMk id="4" creationId="{9C872194-8A1C-41B4-8B81-AF91D3F03F0E}"/>
          </ac:spMkLst>
        </pc:spChg>
      </pc:sldChg>
      <pc:sldChg chg="delSp modSp new del mod">
        <pc:chgData name="Mehrotra, Shreya" userId="44dd466f-0ad1-4a21-8567-c932084f5343" providerId="ADAL" clId="{A45EDC5B-A132-47BD-8EDA-249E98ED5359}" dt="2021-10-04T21:28:34.705" v="7632" actId="47"/>
        <pc:sldMkLst>
          <pc:docMk/>
          <pc:sldMk cId="3564338464" sldId="2147308112"/>
        </pc:sldMkLst>
        <pc:spChg chg="mod">
          <ac:chgData name="Mehrotra, Shreya" userId="44dd466f-0ad1-4a21-8567-c932084f5343" providerId="ADAL" clId="{A45EDC5B-A132-47BD-8EDA-249E98ED5359}" dt="2021-09-21T18:37:06.223" v="5986" actId="404"/>
          <ac:spMkLst>
            <pc:docMk/>
            <pc:sldMk cId="3564338464" sldId="2147308112"/>
            <ac:spMk id="2" creationId="{0EA47311-A382-490E-827A-9D8F49B1F770}"/>
          </ac:spMkLst>
        </pc:spChg>
        <pc:spChg chg="del">
          <ac:chgData name="Mehrotra, Shreya" userId="44dd466f-0ad1-4a21-8567-c932084f5343" providerId="ADAL" clId="{A45EDC5B-A132-47BD-8EDA-249E98ED5359}" dt="2021-07-21T00:29:29.587" v="1029" actId="478"/>
          <ac:spMkLst>
            <pc:docMk/>
            <pc:sldMk cId="3564338464" sldId="2147308112"/>
            <ac:spMk id="3" creationId="{71EE8574-A93D-4240-83F7-9DB0BC0EEA54}"/>
          </ac:spMkLst>
        </pc:spChg>
        <pc:spChg chg="mod">
          <ac:chgData name="Mehrotra, Shreya" userId="44dd466f-0ad1-4a21-8567-c932084f5343" providerId="ADAL" clId="{A45EDC5B-A132-47BD-8EDA-249E98ED5359}" dt="2021-07-28T17:25:01.913" v="2371" actId="108"/>
          <ac:spMkLst>
            <pc:docMk/>
            <pc:sldMk cId="3564338464" sldId="2147308112"/>
            <ac:spMk id="4" creationId="{DD007DEA-C024-4073-ADAA-1CFC1829BC60}"/>
          </ac:spMkLst>
        </pc:spChg>
      </pc:sldChg>
      <pc:sldChg chg="add del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2190336670" sldId="2147308113"/>
        </pc:sldMkLst>
      </pc:sldChg>
      <pc:sldChg chg="addSp delSp modSp mod modNotesTx">
        <pc:chgData name="Mehrotra, Shreya" userId="44dd466f-0ad1-4a21-8567-c932084f5343" providerId="ADAL" clId="{A45EDC5B-A132-47BD-8EDA-249E98ED5359}" dt="2021-10-19T19:26:57.302" v="8070" actId="20577"/>
        <pc:sldMkLst>
          <pc:docMk/>
          <pc:sldMk cId="1203395479" sldId="2147308114"/>
        </pc:sldMkLst>
        <pc:spChg chg="mod">
          <ac:chgData name="Mehrotra, Shreya" userId="44dd466f-0ad1-4a21-8567-c932084f5343" providerId="ADAL" clId="{A45EDC5B-A132-47BD-8EDA-249E98ED5359}" dt="2021-08-12T22:41:06.385" v="4069" actId="1076"/>
          <ac:spMkLst>
            <pc:docMk/>
            <pc:sldMk cId="1203395479" sldId="2147308114"/>
            <ac:spMk id="2" creationId="{B8CDFA6C-5E1D-4561-BED2-BF1DE5E988C2}"/>
          </ac:spMkLst>
        </pc:spChg>
        <pc:spChg chg="add 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3" creationId="{7C3B58B5-9C36-417A-913E-58960E2B9208}"/>
          </ac:spMkLst>
        </pc:spChg>
        <pc:spChg chg="add del mod">
          <ac:chgData name="Mehrotra, Shreya" userId="44dd466f-0ad1-4a21-8567-c932084f5343" providerId="ADAL" clId="{A45EDC5B-A132-47BD-8EDA-249E98ED5359}" dt="2021-07-29T20:43:05.469" v="2942"/>
          <ac:spMkLst>
            <pc:docMk/>
            <pc:sldMk cId="1203395479" sldId="2147308114"/>
            <ac:spMk id="4" creationId="{0D54D14C-6018-48DF-AF85-363B6DED07BF}"/>
          </ac:spMkLst>
        </pc:spChg>
        <pc:spChg chg="add del mod">
          <ac:chgData name="Mehrotra, Shreya" userId="44dd466f-0ad1-4a21-8567-c932084f5343" providerId="ADAL" clId="{A45EDC5B-A132-47BD-8EDA-249E98ED5359}" dt="2021-07-29T20:44:39.355" v="2970" actId="767"/>
          <ac:spMkLst>
            <pc:docMk/>
            <pc:sldMk cId="1203395479" sldId="2147308114"/>
            <ac:spMk id="5" creationId="{B812861A-7CF6-41D8-9722-E17A0B5D8261}"/>
          </ac:spMkLst>
        </pc:spChg>
        <pc:spChg chg="del">
          <ac:chgData name="Mehrotra, Shreya" userId="44dd466f-0ad1-4a21-8567-c932084f5343" providerId="ADAL" clId="{A45EDC5B-A132-47BD-8EDA-249E98ED5359}" dt="2021-07-29T01:41:29.794" v="2582" actId="478"/>
          <ac:spMkLst>
            <pc:docMk/>
            <pc:sldMk cId="1203395479" sldId="2147308114"/>
            <ac:spMk id="32" creationId="{023098BC-9F2A-4F26-A3B6-FFB3EE5BB468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33" creationId="{59476C0F-8194-4A9C-B616-7655F2C71D1B}"/>
          </ac:spMkLst>
        </pc:spChg>
        <pc:spChg chg="add del mod">
          <ac:chgData name="Mehrotra, Shreya" userId="44dd466f-0ad1-4a21-8567-c932084f5343" providerId="ADAL" clId="{A45EDC5B-A132-47BD-8EDA-249E98ED5359}" dt="2021-08-06T20:01:51.793" v="3510" actId="14100"/>
          <ac:spMkLst>
            <pc:docMk/>
            <pc:sldMk cId="1203395479" sldId="2147308114"/>
            <ac:spMk id="34" creationId="{1E5F130A-0761-434F-839D-4896D1C3DB09}"/>
          </ac:spMkLst>
        </pc:spChg>
        <pc:spChg chg="mod">
          <ac:chgData name="Mehrotra, Shreya" userId="44dd466f-0ad1-4a21-8567-c932084f5343" providerId="ADAL" clId="{A45EDC5B-A132-47BD-8EDA-249E98ED5359}" dt="2021-07-29T20:59:41.356" v="3105" actId="1076"/>
          <ac:spMkLst>
            <pc:docMk/>
            <pc:sldMk cId="1203395479" sldId="2147308114"/>
            <ac:spMk id="37" creationId="{2D945DBE-8097-4D9E-8C03-432B766970C6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39" creationId="{0E3BB430-D4A8-4BD1-A42B-8EB73AAE5E2E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1" creationId="{008BCFC7-E535-4F9D-A954-F86595D8D104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3" creationId="{7F542DFF-B296-4CF6-9F39-49241657ED23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4" creationId="{C580C383-D701-47E2-BD22-AD34D73A9BEE}"/>
          </ac:spMkLst>
        </pc:spChg>
        <pc:spChg chg="mod">
          <ac:chgData name="Mehrotra, Shreya" userId="44dd466f-0ad1-4a21-8567-c932084f5343" providerId="ADAL" clId="{A45EDC5B-A132-47BD-8EDA-249E98ED5359}" dt="2021-10-19T19:26:47.782" v="8053" actId="14100"/>
          <ac:spMkLst>
            <pc:docMk/>
            <pc:sldMk cId="1203395479" sldId="2147308114"/>
            <ac:spMk id="75" creationId="{C8487F0D-5A66-4D76-BD2E-A1DD1EFE6FEF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7" creationId="{F1FE5F9D-2C88-4160-9FE2-7E7A62B965B9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8" creationId="{CE92AF5B-04C0-4518-85FF-AECF0C15DCB9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79" creationId="{9169901A-C52F-4EFF-B66F-CB21BD6050A8}"/>
          </ac:spMkLst>
        </pc:spChg>
        <pc:spChg chg="mod">
          <ac:chgData name="Mehrotra, Shreya" userId="44dd466f-0ad1-4a21-8567-c932084f5343" providerId="ADAL" clId="{A45EDC5B-A132-47BD-8EDA-249E98ED5359}" dt="2021-10-19T19:26:57.302" v="8070" actId="20577"/>
          <ac:spMkLst>
            <pc:docMk/>
            <pc:sldMk cId="1203395479" sldId="2147308114"/>
            <ac:spMk id="80" creationId="{F91936D5-6D25-4211-9297-A8885C147CDB}"/>
          </ac:spMkLst>
        </pc:spChg>
        <pc:spChg chg="mod">
          <ac:chgData name="Mehrotra, Shreya" userId="44dd466f-0ad1-4a21-8567-c932084f5343" providerId="ADAL" clId="{A45EDC5B-A132-47BD-8EDA-249E98ED5359}" dt="2021-08-06T19:59:29.542" v="3478"/>
          <ac:spMkLst>
            <pc:docMk/>
            <pc:sldMk cId="1203395479" sldId="2147308114"/>
            <ac:spMk id="99" creationId="{032D633E-0360-4814-958C-863E3BA14761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1" creationId="{5D047CC8-3B23-4691-A328-8CB812A61CB0}"/>
          </ac:spMkLst>
        </pc:spChg>
        <pc:spChg chg="mod topLvl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3" creationId="{C2D10173-B080-47A9-86DA-E3A4A3DA9BCA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4" creationId="{A978D5A4-3DE1-45F4-AD0A-34B44CE5EA5A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6" creationId="{EC40FEC4-70F8-4BAE-BE32-DFAB7667A1C0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7" creationId="{B5C1D757-9BE8-47BA-8189-7BE96355BAF5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08" creationId="{A3CC1154-9349-432D-BB97-8AFFC5588F47}"/>
          </ac:spMkLst>
        </pc:spChg>
        <pc:spChg chg="del">
          <ac:chgData name="Mehrotra, Shreya" userId="44dd466f-0ad1-4a21-8567-c932084f5343" providerId="ADAL" clId="{A45EDC5B-A132-47BD-8EDA-249E98ED5359}" dt="2021-07-28T17:15:41.930" v="2208" actId="478"/>
          <ac:spMkLst>
            <pc:docMk/>
            <pc:sldMk cId="1203395479" sldId="2147308114"/>
            <ac:spMk id="112" creationId="{BD836DB0-4ACD-44BD-B148-5D992E379749}"/>
          </ac:spMkLst>
        </pc:spChg>
        <pc:spChg chg="del topLvl">
          <ac:chgData name="Mehrotra, Shreya" userId="44dd466f-0ad1-4a21-8567-c932084f5343" providerId="ADAL" clId="{A45EDC5B-A132-47BD-8EDA-249E98ED5359}" dt="2021-07-28T17:15:38.483" v="2207" actId="478"/>
          <ac:spMkLst>
            <pc:docMk/>
            <pc:sldMk cId="1203395479" sldId="2147308114"/>
            <ac:spMk id="114" creationId="{43332042-515D-4331-82BD-D3361BF9BAD2}"/>
          </ac:spMkLst>
        </pc:spChg>
        <pc:spChg chg="mod">
          <ac:chgData name="Mehrotra, Shreya" userId="44dd466f-0ad1-4a21-8567-c932084f5343" providerId="ADAL" clId="{A45EDC5B-A132-47BD-8EDA-249E98ED5359}" dt="2021-08-06T19:58:38.878" v="3473" actId="1076"/>
          <ac:spMkLst>
            <pc:docMk/>
            <pc:sldMk cId="1203395479" sldId="2147308114"/>
            <ac:spMk id="115" creationId="{307B4B96-F068-4586-974C-41F0F9B4AED9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19" creationId="{D16D8681-0FD8-4FE7-A93D-6A665584382C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21" creationId="{C07F5F59-CF92-4826-9264-BD9C5A9D243B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22" creationId="{9F7CB982-DBD3-43E6-8843-EE86B2FEFBE4}"/>
          </ac:spMkLst>
        </pc:spChg>
        <pc:spChg chg="mod">
          <ac:chgData name="Mehrotra, Shreya" userId="44dd466f-0ad1-4a21-8567-c932084f5343" providerId="ADAL" clId="{A45EDC5B-A132-47BD-8EDA-249E98ED5359}" dt="2021-07-29T20:59:38.933" v="3104" actId="1076"/>
          <ac:spMkLst>
            <pc:docMk/>
            <pc:sldMk cId="1203395479" sldId="2147308114"/>
            <ac:spMk id="125" creationId="{9FF7C027-8A29-4B09-B1D5-7CE4AFB2414F}"/>
          </ac:spMkLst>
        </pc:spChg>
        <pc:grpChg chg="del">
          <ac:chgData name="Mehrotra, Shreya" userId="44dd466f-0ad1-4a21-8567-c932084f5343" providerId="ADAL" clId="{A45EDC5B-A132-47BD-8EDA-249E98ED5359}" dt="2021-07-28T17:15:38.483" v="2207" actId="478"/>
          <ac:grpSpMkLst>
            <pc:docMk/>
            <pc:sldMk cId="1203395479" sldId="2147308114"/>
            <ac:grpSpMk id="3" creationId="{5939D01F-8499-46E4-B3A7-483C5F6BE720}"/>
          </ac:grpSpMkLst>
        </pc:grpChg>
        <pc:grpChg chg="add mod">
          <ac:chgData name="Mehrotra, Shreya" userId="44dd466f-0ad1-4a21-8567-c932084f5343" providerId="ADAL" clId="{A45EDC5B-A132-47BD-8EDA-249E98ED5359}" dt="2021-07-29T20:59:38.933" v="3104" actId="1076"/>
          <ac:grpSpMkLst>
            <pc:docMk/>
            <pc:sldMk cId="1203395479" sldId="2147308114"/>
            <ac:grpSpMk id="6" creationId="{EC194E76-B1E0-4412-987C-56C380048AA5}"/>
          </ac:grpSpMkLst>
        </pc:grpChg>
        <pc:grpChg chg="mod">
          <ac:chgData name="Mehrotra, Shreya" userId="44dd466f-0ad1-4a21-8567-c932084f5343" providerId="ADAL" clId="{A45EDC5B-A132-47BD-8EDA-249E98ED5359}" dt="2021-07-29T20:59:38.933" v="3104" actId="1076"/>
          <ac:grpSpMkLst>
            <pc:docMk/>
            <pc:sldMk cId="1203395479" sldId="2147308114"/>
            <ac:grpSpMk id="76" creationId="{5EAFA181-A141-40B9-808A-B45DA13B61D2}"/>
          </ac:grpSpMkLst>
        </pc:grpChg>
        <pc:grpChg chg="mod">
          <ac:chgData name="Mehrotra, Shreya" userId="44dd466f-0ad1-4a21-8567-c932084f5343" providerId="ADAL" clId="{A45EDC5B-A132-47BD-8EDA-249E98ED5359}" dt="2021-07-29T20:59:38.933" v="3104" actId="1076"/>
          <ac:grpSpMkLst>
            <pc:docMk/>
            <pc:sldMk cId="1203395479" sldId="2147308114"/>
            <ac:grpSpMk id="117" creationId="{8BA8992E-7BB9-4D3E-95BE-F3FA85A58DDC}"/>
          </ac:grpSpMkLst>
        </pc:grpChg>
        <pc:picChg chg="mod">
          <ac:chgData name="Mehrotra, Shreya" userId="44dd466f-0ad1-4a21-8567-c932084f5343" providerId="ADAL" clId="{A45EDC5B-A132-47BD-8EDA-249E98ED5359}" dt="2021-07-29T20:59:38.933" v="3104" actId="1076"/>
          <ac:picMkLst>
            <pc:docMk/>
            <pc:sldMk cId="1203395479" sldId="2147308114"/>
            <ac:picMk id="31" creationId="{06795B1D-D27B-4F27-8694-EEA71355F779}"/>
          </ac:picMkLst>
        </pc:picChg>
        <pc:picChg chg="del">
          <ac:chgData name="Mehrotra, Shreya" userId="44dd466f-0ad1-4a21-8567-c932084f5343" providerId="ADAL" clId="{A45EDC5B-A132-47BD-8EDA-249E98ED5359}" dt="2021-08-12T22:41:01.993" v="4068" actId="478"/>
          <ac:picMkLst>
            <pc:docMk/>
            <pc:sldMk cId="1203395479" sldId="2147308114"/>
            <ac:picMk id="32" creationId="{599AE474-E6E9-43A7-B06B-2A83F4D59173}"/>
          </ac:picMkLst>
        </pc:picChg>
      </pc:sldChg>
      <pc:sldChg chg="del">
        <pc:chgData name="Mehrotra, Shreya" userId="44dd466f-0ad1-4a21-8567-c932084f5343" providerId="ADAL" clId="{A45EDC5B-A132-47BD-8EDA-249E98ED5359}" dt="2021-07-28T16:53:34.597" v="2012" actId="47"/>
        <pc:sldMkLst>
          <pc:docMk/>
          <pc:sldMk cId="1383506296" sldId="2147308114"/>
        </pc:sldMkLst>
      </pc:sldChg>
      <pc:sldChg chg="delSp modSp add del mod ord">
        <pc:chgData name="Mehrotra, Shreya" userId="44dd466f-0ad1-4a21-8567-c932084f5343" providerId="ADAL" clId="{A45EDC5B-A132-47BD-8EDA-249E98ED5359}" dt="2021-07-28T15:58:17.346" v="1766" actId="47"/>
        <pc:sldMkLst>
          <pc:docMk/>
          <pc:sldMk cId="2751176000" sldId="2147308115"/>
        </pc:sldMkLst>
        <pc:spChg chg="mod">
          <ac:chgData name="Mehrotra, Shreya" userId="44dd466f-0ad1-4a21-8567-c932084f5343" providerId="ADAL" clId="{A45EDC5B-A132-47BD-8EDA-249E98ED5359}" dt="2021-07-28T15:35:14.484" v="1756" actId="14100"/>
          <ac:spMkLst>
            <pc:docMk/>
            <pc:sldMk cId="2751176000" sldId="2147308115"/>
            <ac:spMk id="4" creationId="{00000000-0000-0000-0000-000000000000}"/>
          </ac:spMkLst>
        </pc:spChg>
        <pc:spChg chg="mod topLvl">
          <ac:chgData name="Mehrotra, Shreya" userId="44dd466f-0ad1-4a21-8567-c932084f5343" providerId="ADAL" clId="{A45EDC5B-A132-47BD-8EDA-249E98ED5359}" dt="2021-07-28T15:33:54.128" v="1751" actId="165"/>
          <ac:spMkLst>
            <pc:docMk/>
            <pc:sldMk cId="2751176000" sldId="2147308115"/>
            <ac:spMk id="7" creationId="{00000000-0000-0000-0000-000000000000}"/>
          </ac:spMkLst>
        </pc:spChg>
        <pc:spChg chg="mod topLvl">
          <ac:chgData name="Mehrotra, Shreya" userId="44dd466f-0ad1-4a21-8567-c932084f5343" providerId="ADAL" clId="{A45EDC5B-A132-47BD-8EDA-249E98ED5359}" dt="2021-07-28T15:33:54.128" v="1751" actId="165"/>
          <ac:spMkLst>
            <pc:docMk/>
            <pc:sldMk cId="2751176000" sldId="2147308115"/>
            <ac:spMk id="8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8T15:31:27.842" v="1725" actId="2711"/>
          <ac:spMkLst>
            <pc:docMk/>
            <pc:sldMk cId="2751176000" sldId="2147308115"/>
            <ac:spMk id="10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8T15:32:21.167" v="1732" actId="1076"/>
          <ac:spMkLst>
            <pc:docMk/>
            <pc:sldMk cId="2751176000" sldId="2147308115"/>
            <ac:spMk id="18" creationId="{00000000-0000-0000-0000-000000000000}"/>
          </ac:spMkLst>
        </pc:spChg>
        <pc:spChg chg="mod">
          <ac:chgData name="Mehrotra, Shreya" userId="44dd466f-0ad1-4a21-8567-c932084f5343" providerId="ADAL" clId="{A45EDC5B-A132-47BD-8EDA-249E98ED5359}" dt="2021-07-28T15:31:27.842" v="1725" actId="2711"/>
          <ac:spMkLst>
            <pc:docMk/>
            <pc:sldMk cId="2751176000" sldId="2147308115"/>
            <ac:spMk id="21" creationId="{A230F99D-D363-4494-B01A-0667EDF29F89}"/>
          </ac:spMkLst>
        </pc:spChg>
        <pc:spChg chg="mod">
          <ac:chgData name="Mehrotra, Shreya" userId="44dd466f-0ad1-4a21-8567-c932084f5343" providerId="ADAL" clId="{A45EDC5B-A132-47BD-8EDA-249E98ED5359}" dt="2021-07-28T15:32:03.062" v="1729" actId="1076"/>
          <ac:spMkLst>
            <pc:docMk/>
            <pc:sldMk cId="2751176000" sldId="2147308115"/>
            <ac:spMk id="24" creationId="{7C7D8B6E-AA3D-48F2-9D60-6769E7EE2A83}"/>
          </ac:spMkLst>
        </pc:spChg>
        <pc:spChg chg="mod">
          <ac:chgData name="Mehrotra, Shreya" userId="44dd466f-0ad1-4a21-8567-c932084f5343" providerId="ADAL" clId="{A45EDC5B-A132-47BD-8EDA-249E98ED5359}" dt="2021-07-28T15:35:42.109" v="1758" actId="1076"/>
          <ac:spMkLst>
            <pc:docMk/>
            <pc:sldMk cId="2751176000" sldId="2147308115"/>
            <ac:spMk id="27" creationId="{2DD9252E-D1C0-4919-BCAB-C74807F4212F}"/>
          </ac:spMkLst>
        </pc:spChg>
        <pc:spChg chg="mod">
          <ac:chgData name="Mehrotra, Shreya" userId="44dd466f-0ad1-4a21-8567-c932084f5343" providerId="ADAL" clId="{A45EDC5B-A132-47BD-8EDA-249E98ED5359}" dt="2021-07-28T15:31:27.842" v="1725" actId="2711"/>
          <ac:spMkLst>
            <pc:docMk/>
            <pc:sldMk cId="2751176000" sldId="2147308115"/>
            <ac:spMk id="30" creationId="{B46ED423-A49D-4E95-B774-1FEDB540BCF3}"/>
          </ac:spMkLst>
        </pc:spChg>
        <pc:grpChg chg="del">
          <ac:chgData name="Mehrotra, Shreya" userId="44dd466f-0ad1-4a21-8567-c932084f5343" providerId="ADAL" clId="{A45EDC5B-A132-47BD-8EDA-249E98ED5359}" dt="2021-07-28T15:33:54.128" v="1751" actId="165"/>
          <ac:grpSpMkLst>
            <pc:docMk/>
            <pc:sldMk cId="2751176000" sldId="2147308115"/>
            <ac:grpSpMk id="5" creationId="{CD491E4D-2DF2-41CE-BEDA-FA075A195988}"/>
          </ac:grpSpMkLst>
        </pc:grpChg>
        <pc:cxnChg chg="mod topLvl">
          <ac:chgData name="Mehrotra, Shreya" userId="44dd466f-0ad1-4a21-8567-c932084f5343" providerId="ADAL" clId="{A45EDC5B-A132-47BD-8EDA-249E98ED5359}" dt="2021-07-28T15:34:03.633" v="1753" actId="1076"/>
          <ac:cxnSpMkLst>
            <pc:docMk/>
            <pc:sldMk cId="2751176000" sldId="2147308115"/>
            <ac:cxnSpMk id="14" creationId="{00000000-0000-0000-0000-000000000000}"/>
          </ac:cxnSpMkLst>
        </pc:cxnChg>
        <pc:cxnChg chg="mod topLvl">
          <ac:chgData name="Mehrotra, Shreya" userId="44dd466f-0ad1-4a21-8567-c932084f5343" providerId="ADAL" clId="{A45EDC5B-A132-47BD-8EDA-249E98ED5359}" dt="2021-07-28T15:34:10.917" v="1755" actId="14100"/>
          <ac:cxnSpMkLst>
            <pc:docMk/>
            <pc:sldMk cId="2751176000" sldId="2147308115"/>
            <ac:cxnSpMk id="17" creationId="{00000000-0000-0000-0000-000000000000}"/>
          </ac:cxnSpMkLst>
        </pc:cxnChg>
      </pc:sldChg>
      <pc:sldChg chg="add del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2054821926" sldId="2147308116"/>
        </pc:sldMkLst>
      </pc:sldChg>
      <pc:sldChg chg="modSp add del mod ord modNotesTx">
        <pc:chgData name="Mehrotra, Shreya" userId="44dd466f-0ad1-4a21-8567-c932084f5343" providerId="ADAL" clId="{A45EDC5B-A132-47BD-8EDA-249E98ED5359}" dt="2021-08-10T00:15:11.424" v="4034" actId="47"/>
        <pc:sldMkLst>
          <pc:docMk/>
          <pc:sldMk cId="2314910140" sldId="2147308117"/>
        </pc:sldMkLst>
        <pc:spChg chg="mod">
          <ac:chgData name="Mehrotra, Shreya" userId="44dd466f-0ad1-4a21-8567-c932084f5343" providerId="ADAL" clId="{A45EDC5B-A132-47BD-8EDA-249E98ED5359}" dt="2021-08-10T00:10:07.288" v="4022" actId="122"/>
          <ac:spMkLst>
            <pc:docMk/>
            <pc:sldMk cId="2314910140" sldId="2147308117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08-10T00:09:02.482" v="3996" actId="20577"/>
          <ac:spMkLst>
            <pc:docMk/>
            <pc:sldMk cId="2314910140" sldId="2147308117"/>
            <ac:spMk id="8" creationId="{6F302405-1DCB-43BD-B228-3678AB3965DD}"/>
          </ac:spMkLst>
        </pc:spChg>
      </pc:sldChg>
      <pc:sldChg chg="modSp del mod">
        <pc:chgData name="Mehrotra, Shreya" userId="44dd466f-0ad1-4a21-8567-c932084f5343" providerId="ADAL" clId="{A45EDC5B-A132-47BD-8EDA-249E98ED5359}" dt="2021-08-06T19:53:01.609" v="3403" actId="47"/>
        <pc:sldMkLst>
          <pc:docMk/>
          <pc:sldMk cId="318092030" sldId="2147308118"/>
        </pc:sldMkLst>
        <pc:spChg chg="mod">
          <ac:chgData name="Mehrotra, Shreya" userId="44dd466f-0ad1-4a21-8567-c932084f5343" providerId="ADAL" clId="{A45EDC5B-A132-47BD-8EDA-249E98ED5359}" dt="2021-07-28T16:46:43.438" v="1967" actId="20577"/>
          <ac:spMkLst>
            <pc:docMk/>
            <pc:sldMk cId="318092030" sldId="2147308118"/>
            <ac:spMk id="4" creationId="{B06EBB1C-3618-4CB4-8B11-0F57D44ACBC2}"/>
          </ac:spMkLst>
        </pc:spChg>
      </pc:sldChg>
      <pc:sldChg chg="del">
        <pc:chgData name="Mehrotra, Shreya" userId="44dd466f-0ad1-4a21-8567-c932084f5343" providerId="ADAL" clId="{A45EDC5B-A132-47BD-8EDA-249E98ED5359}" dt="2021-07-28T16:45:55.476" v="1950"/>
        <pc:sldMkLst>
          <pc:docMk/>
          <pc:sldMk cId="1575229267" sldId="2147308118"/>
        </pc:sldMkLst>
      </pc:sldChg>
      <pc:sldChg chg="modSp del mod">
        <pc:chgData name="Mehrotra, Shreya" userId="44dd466f-0ad1-4a21-8567-c932084f5343" providerId="ADAL" clId="{A45EDC5B-A132-47BD-8EDA-249E98ED5359}" dt="2021-07-29T20:48:54.797" v="3026" actId="47"/>
        <pc:sldMkLst>
          <pc:docMk/>
          <pc:sldMk cId="672381405" sldId="2147308119"/>
        </pc:sldMkLst>
        <pc:spChg chg="mod">
          <ac:chgData name="Mehrotra, Shreya" userId="44dd466f-0ad1-4a21-8567-c932084f5343" providerId="ADAL" clId="{A45EDC5B-A132-47BD-8EDA-249E98ED5359}" dt="2021-07-29T20:48:39.971" v="3022" actId="20577"/>
          <ac:spMkLst>
            <pc:docMk/>
            <pc:sldMk cId="672381405" sldId="2147308119"/>
            <ac:spMk id="5" creationId="{90DDE28B-31B8-40A7-9D9D-F0C0B96D93A0}"/>
          </ac:spMkLst>
        </pc:spChg>
      </pc:sldChg>
      <pc:sldChg chg="addSp delSp modSp mod modNotesTx">
        <pc:chgData name="Mehrotra, Shreya" userId="44dd466f-0ad1-4a21-8567-c932084f5343" providerId="ADAL" clId="{A45EDC5B-A132-47BD-8EDA-249E98ED5359}" dt="2021-10-19T19:10:54.540" v="7979"/>
        <pc:sldMkLst>
          <pc:docMk/>
          <pc:sldMk cId="2196727453" sldId="2147308120"/>
        </pc:sldMkLst>
        <pc:spChg chg="mod">
          <ac:chgData name="Mehrotra, Shreya" userId="44dd466f-0ad1-4a21-8567-c932084f5343" providerId="ADAL" clId="{A45EDC5B-A132-47BD-8EDA-249E98ED5359}" dt="2021-08-30T20:37:21.452" v="4445" actId="20577"/>
          <ac:spMkLst>
            <pc:docMk/>
            <pc:sldMk cId="2196727453" sldId="2147308120"/>
            <ac:spMk id="2" creationId="{BA4F631C-513F-4080-ABD3-798B98EF09DE}"/>
          </ac:spMkLst>
        </pc:spChg>
        <pc:spChg chg="add mod">
          <ac:chgData name="Mehrotra, Shreya" userId="44dd466f-0ad1-4a21-8567-c932084f5343" providerId="ADAL" clId="{A45EDC5B-A132-47BD-8EDA-249E98ED5359}" dt="2021-09-23T14:48:47.098" v="6296"/>
          <ac:spMkLst>
            <pc:docMk/>
            <pc:sldMk cId="2196727453" sldId="2147308120"/>
            <ac:spMk id="5" creationId="{ACC6A90A-C093-40D6-BC0F-C2FB86D571F9}"/>
          </ac:spMkLst>
        </pc:spChg>
        <pc:spChg chg="mod">
          <ac:chgData name="Mehrotra, Shreya" userId="44dd466f-0ad1-4a21-8567-c932084f5343" providerId="ADAL" clId="{A45EDC5B-A132-47BD-8EDA-249E98ED5359}" dt="2021-09-23T14:48:57.801" v="6298" actId="14100"/>
          <ac:spMkLst>
            <pc:docMk/>
            <pc:sldMk cId="2196727453" sldId="2147308120"/>
            <ac:spMk id="6" creationId="{0012BEBA-FD14-49D6-BD11-63F2F786070F}"/>
          </ac:spMkLst>
        </pc:spChg>
        <pc:spChg chg="mod">
          <ac:chgData name="Mehrotra, Shreya" userId="44dd466f-0ad1-4a21-8567-c932084f5343" providerId="ADAL" clId="{A45EDC5B-A132-47BD-8EDA-249E98ED5359}" dt="2021-10-19T18:54:59.959" v="7844" actId="20577"/>
          <ac:spMkLst>
            <pc:docMk/>
            <pc:sldMk cId="2196727453" sldId="2147308120"/>
            <ac:spMk id="7" creationId="{9A271491-1B84-42F8-AF47-81D39D4BF143}"/>
          </ac:spMkLst>
        </pc:spChg>
        <pc:picChg chg="del">
          <ac:chgData name="Mehrotra, Shreya" userId="44dd466f-0ad1-4a21-8567-c932084f5343" providerId="ADAL" clId="{A45EDC5B-A132-47BD-8EDA-249E98ED5359}" dt="2021-08-12T22:40:23.281" v="4067" actId="478"/>
          <ac:picMkLst>
            <pc:docMk/>
            <pc:sldMk cId="2196727453" sldId="2147308120"/>
            <ac:picMk id="9" creationId="{E1DFBF77-15B6-4BD1-97D3-7C1A36901125}"/>
          </ac:picMkLst>
        </pc:picChg>
        <pc:picChg chg="del mod">
          <ac:chgData name="Mehrotra, Shreya" userId="44dd466f-0ad1-4a21-8567-c932084f5343" providerId="ADAL" clId="{A45EDC5B-A132-47BD-8EDA-249E98ED5359}" dt="2021-09-09T15:14:14.456" v="5670" actId="478"/>
          <ac:picMkLst>
            <pc:docMk/>
            <pc:sldMk cId="2196727453" sldId="2147308120"/>
            <ac:picMk id="11" creationId="{57A70A7E-309E-4A7D-A112-F0214732F67F}"/>
          </ac:picMkLst>
        </pc:picChg>
      </pc:sldChg>
      <pc:sldChg chg="modSp add del mod">
        <pc:chgData name="Mehrotra, Shreya" userId="44dd466f-0ad1-4a21-8567-c932084f5343" providerId="ADAL" clId="{A45EDC5B-A132-47BD-8EDA-249E98ED5359}" dt="2021-08-06T19:55:13.358" v="3434" actId="47"/>
        <pc:sldMkLst>
          <pc:docMk/>
          <pc:sldMk cId="2500570256" sldId="2147308121"/>
        </pc:sldMkLst>
        <pc:spChg chg="mod">
          <ac:chgData name="Mehrotra, Shreya" userId="44dd466f-0ad1-4a21-8567-c932084f5343" providerId="ADAL" clId="{A45EDC5B-A132-47BD-8EDA-249E98ED5359}" dt="2021-07-29T20:52:04.386" v="3063" actId="20577"/>
          <ac:spMkLst>
            <pc:docMk/>
            <pc:sldMk cId="2500570256" sldId="2147308121"/>
            <ac:spMk id="2" creationId="{69D4C75B-B4A0-409A-8D63-28F1D86B115D}"/>
          </ac:spMkLst>
        </pc:spChg>
        <pc:spChg chg="mod">
          <ac:chgData name="Mehrotra, Shreya" userId="44dd466f-0ad1-4a21-8567-c932084f5343" providerId="ADAL" clId="{A45EDC5B-A132-47BD-8EDA-249E98ED5359}" dt="2021-07-29T21:11:19.459" v="3108" actId="20577"/>
          <ac:spMkLst>
            <pc:docMk/>
            <pc:sldMk cId="2500570256" sldId="2147308121"/>
            <ac:spMk id="5" creationId="{9AAA77C7-9376-4A87-B503-5CF7D84B5120}"/>
          </ac:spMkLst>
        </pc:spChg>
      </pc:sldChg>
      <pc:sldChg chg="modSp add mod modNotesTx">
        <pc:chgData name="Mehrotra, Shreya" userId="44dd466f-0ad1-4a21-8567-c932084f5343" providerId="ADAL" clId="{A45EDC5B-A132-47BD-8EDA-249E98ED5359}" dt="2021-10-19T19:19:33.879" v="7997"/>
        <pc:sldMkLst>
          <pc:docMk/>
          <pc:sldMk cId="3747763668" sldId="2147308122"/>
        </pc:sldMkLst>
        <pc:spChg chg="mod">
          <ac:chgData name="Mehrotra, Shreya" userId="44dd466f-0ad1-4a21-8567-c932084f5343" providerId="ADAL" clId="{A45EDC5B-A132-47BD-8EDA-249E98ED5359}" dt="2021-10-19T19:12:48.221" v="7982"/>
          <ac:spMkLst>
            <pc:docMk/>
            <pc:sldMk cId="3747763668" sldId="2147308122"/>
            <ac:spMk id="7" creationId="{200EEBB7-625C-4C20-9F04-F3C98B578442}"/>
          </ac:spMkLst>
        </pc:spChg>
        <pc:spChg chg="mod">
          <ac:chgData name="Mehrotra, Shreya" userId="44dd466f-0ad1-4a21-8567-c932084f5343" providerId="ADAL" clId="{A45EDC5B-A132-47BD-8EDA-249E98ED5359}" dt="2021-10-19T19:11:50.129" v="7980"/>
          <ac:spMkLst>
            <pc:docMk/>
            <pc:sldMk cId="3747763668" sldId="2147308122"/>
            <ac:spMk id="8" creationId="{DD3603B3-1D6A-4050-AE6D-59F59B052271}"/>
          </ac:spMkLst>
        </pc:spChg>
        <pc:spChg chg="mod">
          <ac:chgData name="Mehrotra, Shreya" userId="44dd466f-0ad1-4a21-8567-c932084f5343" providerId="ADAL" clId="{A45EDC5B-A132-47BD-8EDA-249E98ED5359}" dt="2021-10-19T19:12:29.359" v="7981"/>
          <ac:spMkLst>
            <pc:docMk/>
            <pc:sldMk cId="3747763668" sldId="2147308122"/>
            <ac:spMk id="10" creationId="{EBE56113-4070-4815-B999-5A467BD657CF}"/>
          </ac:spMkLst>
        </pc:spChg>
      </pc:sldChg>
      <pc:sldChg chg="modSp add del mod ord modNotesTx">
        <pc:chgData name="Mehrotra, Shreya" userId="44dd466f-0ad1-4a21-8567-c932084f5343" providerId="ADAL" clId="{A45EDC5B-A132-47BD-8EDA-249E98ED5359}" dt="2021-10-04T20:17:44.846" v="7462" actId="47"/>
        <pc:sldMkLst>
          <pc:docMk/>
          <pc:sldMk cId="339295522" sldId="2147308123"/>
        </pc:sldMkLst>
        <pc:spChg chg="mod">
          <ac:chgData name="Mehrotra, Shreya" userId="44dd466f-0ad1-4a21-8567-c932084f5343" providerId="ADAL" clId="{A45EDC5B-A132-47BD-8EDA-249E98ED5359}" dt="2021-10-01T20:31:46.319" v="6759" actId="20577"/>
          <ac:spMkLst>
            <pc:docMk/>
            <pc:sldMk cId="339295522" sldId="2147308123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09-28T23:01:50.837" v="6548" actId="20577"/>
          <ac:spMkLst>
            <pc:docMk/>
            <pc:sldMk cId="339295522" sldId="2147308123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09-16T16:05:39.120" v="5865" actId="122"/>
          <ac:spMkLst>
            <pc:docMk/>
            <pc:sldMk cId="339295522" sldId="2147308123"/>
            <ac:spMk id="19" creationId="{932E18EC-E687-47F9-B2FE-119DAB094D81}"/>
          </ac:spMkLst>
        </pc:spChg>
      </pc:sldChg>
      <pc:sldChg chg="addSp delSp modSp add mod ord addCm delCm">
        <pc:chgData name="Mehrotra, Shreya" userId="44dd466f-0ad1-4a21-8567-c932084f5343" providerId="ADAL" clId="{A45EDC5B-A132-47BD-8EDA-249E98ED5359}" dt="2021-10-19T19:29:22.266" v="8117" actId="20577"/>
        <pc:sldMkLst>
          <pc:docMk/>
          <pc:sldMk cId="1351826808" sldId="2147308124"/>
        </pc:sldMkLst>
        <pc:spChg chg="add mod">
          <ac:chgData name="Mehrotra, Shreya" userId="44dd466f-0ad1-4a21-8567-c932084f5343" providerId="ADAL" clId="{A45EDC5B-A132-47BD-8EDA-249E98ED5359}" dt="2021-08-30T20:30:59.517" v="4311" actId="20577"/>
          <ac:spMkLst>
            <pc:docMk/>
            <pc:sldMk cId="1351826808" sldId="2147308124"/>
            <ac:spMk id="3" creationId="{3419FB0D-B25D-4A8A-A42B-C40F959844C3}"/>
          </ac:spMkLst>
        </pc:spChg>
        <pc:spChg chg="mod">
          <ac:chgData name="Mehrotra, Shreya" userId="44dd466f-0ad1-4a21-8567-c932084f5343" providerId="ADAL" clId="{A45EDC5B-A132-47BD-8EDA-249E98ED5359}" dt="2021-10-19T19:29:22.266" v="8117" actId="20577"/>
          <ac:spMkLst>
            <pc:docMk/>
            <pc:sldMk cId="1351826808" sldId="2147308124"/>
            <ac:spMk id="4" creationId="{0E4D812B-AF8B-4A1F-8AB9-0645B549EDAF}"/>
          </ac:spMkLst>
        </pc:spChg>
        <pc:spChg chg="del">
          <ac:chgData name="Mehrotra, Shreya" userId="44dd466f-0ad1-4a21-8567-c932084f5343" providerId="ADAL" clId="{A45EDC5B-A132-47BD-8EDA-249E98ED5359}" dt="2021-07-29T20:10:31.667" v="2784" actId="478"/>
          <ac:spMkLst>
            <pc:docMk/>
            <pc:sldMk cId="1351826808" sldId="2147308124"/>
            <ac:spMk id="5" creationId="{B89035BE-67EC-4DE8-8EF5-43064EDBE20C}"/>
          </ac:spMkLst>
        </pc:spChg>
        <pc:spChg chg="del">
          <ac:chgData name="Mehrotra, Shreya" userId="44dd466f-0ad1-4a21-8567-c932084f5343" providerId="ADAL" clId="{A45EDC5B-A132-47BD-8EDA-249E98ED5359}" dt="2021-07-29T14:54:00.228" v="2703" actId="21"/>
          <ac:spMkLst>
            <pc:docMk/>
            <pc:sldMk cId="1351826808" sldId="2147308124"/>
            <ac:spMk id="6" creationId="{9862FBC2-5A29-4960-91DA-994158F5482B}"/>
          </ac:spMkLst>
        </pc:spChg>
        <pc:spChg chg="mod">
          <ac:chgData name="Mehrotra, Shreya" userId="44dd466f-0ad1-4a21-8567-c932084f5343" providerId="ADAL" clId="{A45EDC5B-A132-47BD-8EDA-249E98ED5359}" dt="2021-10-19T18:55:59.878" v="7874" actId="20577"/>
          <ac:spMkLst>
            <pc:docMk/>
            <pc:sldMk cId="1351826808" sldId="2147308124"/>
            <ac:spMk id="7" creationId="{AEB77B59-0331-47B1-BBB8-E48C457A78A6}"/>
          </ac:spMkLst>
        </pc:spChg>
        <pc:spChg chg="mod">
          <ac:chgData name="Mehrotra, Shreya" userId="44dd466f-0ad1-4a21-8567-c932084f5343" providerId="ADAL" clId="{A45EDC5B-A132-47BD-8EDA-249E98ED5359}" dt="2021-09-10T17:31:43.713" v="5793" actId="20577"/>
          <ac:spMkLst>
            <pc:docMk/>
            <pc:sldMk cId="1351826808" sldId="2147308124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9-10T17:31:47.164" v="5802" actId="20577"/>
          <ac:spMkLst>
            <pc:docMk/>
            <pc:sldMk cId="1351826808" sldId="2147308124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09-28T22:40:22.480" v="6508" actId="20577"/>
          <ac:spMkLst>
            <pc:docMk/>
            <pc:sldMk cId="1351826808" sldId="2147308124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9-28T22:40:27.343" v="6509" actId="20577"/>
          <ac:spMkLst>
            <pc:docMk/>
            <pc:sldMk cId="1351826808" sldId="2147308124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9-27T17:40:30.401" v="6310" actId="20577"/>
          <ac:spMkLst>
            <pc:docMk/>
            <pc:sldMk cId="1351826808" sldId="2147308124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8-31T20:57:50.265" v="5121" actId="404"/>
          <ac:spMkLst>
            <pc:docMk/>
            <pc:sldMk cId="1351826808" sldId="2147308124"/>
            <ac:spMk id="16" creationId="{C677D578-0BCC-447E-8ACF-E8BA89CAEAFC}"/>
          </ac:spMkLst>
        </pc:spChg>
        <pc:spChg chg="mod">
          <ac:chgData name="Mehrotra, Shreya" userId="44dd466f-0ad1-4a21-8567-c932084f5343" providerId="ADAL" clId="{A45EDC5B-A132-47BD-8EDA-249E98ED5359}" dt="2021-09-28T22:38:50.117" v="6448" actId="20577"/>
          <ac:spMkLst>
            <pc:docMk/>
            <pc:sldMk cId="1351826808" sldId="2147308124"/>
            <ac:spMk id="17" creationId="{49FE0CF5-8EE1-4E3B-A9CE-FAA754C366C2}"/>
          </ac:spMkLst>
        </pc:spChg>
        <pc:spChg chg="mod">
          <ac:chgData name="Mehrotra, Shreya" userId="44dd466f-0ad1-4a21-8567-c932084f5343" providerId="ADAL" clId="{A45EDC5B-A132-47BD-8EDA-249E98ED5359}" dt="2021-09-28T22:38:55.243" v="6463" actId="20577"/>
          <ac:spMkLst>
            <pc:docMk/>
            <pc:sldMk cId="1351826808" sldId="2147308124"/>
            <ac:spMk id="19" creationId="{51FC79D8-D455-4336-BF8C-BD2554C0B070}"/>
          </ac:spMkLst>
        </pc:spChg>
        <pc:spChg chg="mod">
          <ac:chgData name="Mehrotra, Shreya" userId="44dd466f-0ad1-4a21-8567-c932084f5343" providerId="ADAL" clId="{A45EDC5B-A132-47BD-8EDA-249E98ED5359}" dt="2021-09-28T22:38:59.791" v="6478" actId="20577"/>
          <ac:spMkLst>
            <pc:docMk/>
            <pc:sldMk cId="1351826808" sldId="2147308124"/>
            <ac:spMk id="21" creationId="{6448FFF0-155F-41E8-9A67-8F84E01B4871}"/>
          </ac:spMkLst>
        </pc:spChg>
        <pc:spChg chg="add del mod">
          <ac:chgData name="Mehrotra, Shreya" userId="44dd466f-0ad1-4a21-8567-c932084f5343" providerId="ADAL" clId="{A45EDC5B-A132-47BD-8EDA-249E98ED5359}" dt="2021-07-29T14:54:10.155" v="2707" actId="21"/>
          <ac:spMkLst>
            <pc:docMk/>
            <pc:sldMk cId="1351826808" sldId="2147308124"/>
            <ac:spMk id="23" creationId="{B73B4A77-0464-454A-8363-824C402BEBB3}"/>
          </ac:spMkLst>
        </pc:spChg>
        <pc:spChg chg="add del mod">
          <ac:chgData name="Mehrotra, Shreya" userId="44dd466f-0ad1-4a21-8567-c932084f5343" providerId="ADAL" clId="{A45EDC5B-A132-47BD-8EDA-249E98ED5359}" dt="2021-07-29T14:54:05.876" v="2706"/>
          <ac:spMkLst>
            <pc:docMk/>
            <pc:sldMk cId="1351826808" sldId="2147308124"/>
            <ac:spMk id="24" creationId="{B6CEBB8E-78C4-4D0E-B17C-4B00D55CF97B}"/>
          </ac:spMkLst>
        </pc:spChg>
        <pc:spChg chg="add del mod">
          <ac:chgData name="Mehrotra, Shreya" userId="44dd466f-0ad1-4a21-8567-c932084f5343" providerId="ADAL" clId="{A45EDC5B-A132-47BD-8EDA-249E98ED5359}" dt="2021-07-29T14:54:22.570" v="2711" actId="478"/>
          <ac:spMkLst>
            <pc:docMk/>
            <pc:sldMk cId="1351826808" sldId="2147308124"/>
            <ac:spMk id="25" creationId="{A75B33A1-D89F-4DFD-838B-504B810F81E7}"/>
          </ac:spMkLst>
        </pc:spChg>
      </pc:sldChg>
      <pc:sldChg chg="addSp delSp modSp mod">
        <pc:chgData name="Mehrotra, Shreya" userId="44dd466f-0ad1-4a21-8567-c932084f5343" providerId="ADAL" clId="{A45EDC5B-A132-47BD-8EDA-249E98ED5359}" dt="2021-07-29T20:18:19.801" v="2845" actId="20577"/>
        <pc:sldMkLst>
          <pc:docMk/>
          <pc:sldMk cId="3284289487" sldId="2147308125"/>
        </pc:sldMkLst>
        <pc:spChg chg="add mod">
          <ac:chgData name="Mehrotra, Shreya" userId="44dd466f-0ad1-4a21-8567-c932084f5343" providerId="ADAL" clId="{A45EDC5B-A132-47BD-8EDA-249E98ED5359}" dt="2021-07-28T17:11:05.468" v="2178" actId="20577"/>
          <ac:spMkLst>
            <pc:docMk/>
            <pc:sldMk cId="3284289487" sldId="2147308125"/>
            <ac:spMk id="3" creationId="{2136AA63-C656-4CC7-BB77-7201D17D9112}"/>
          </ac:spMkLst>
        </pc:spChg>
        <pc:spChg chg="mod or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" creationId="{AF13D9BB-40A4-4C58-9D6F-883928ABC9BD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6" creationId="{CC225ABF-76E7-40F0-826B-FA4A25F29C5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7" creationId="{3AA1D548-C49D-47B7-80E9-22D10B21EED7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0" creationId="{A9A1A42B-D79D-4996-968A-E0F376AF1EAD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2" creationId="{29C2792F-2139-41BE-9D13-4469553756E5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3" creationId="{5C9DBC61-EBEE-4785-BA93-3DDD75F330E2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19" creationId="{F586835B-45E0-46C3-A08A-FA45108D536B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0" creationId="{6D249F35-6210-4E71-94B0-D689EAC91C64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1" creationId="{7A69F31F-7623-40FC-A47B-8F7256300904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2" creationId="{2870E99D-85DB-435B-8883-E8B0DEF3A999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3" creationId="{AA88DCE0-C0D8-427D-81E7-917B201501FE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4" creationId="{BCC28CDC-A424-461C-A2E6-7B2962DF8075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5" creationId="{4E61D570-3C23-4C9E-978D-2DBA5CDAB68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6" creationId="{B07CC65F-0737-46C9-941F-81521F894488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8" creationId="{EF817EC8-375E-49D3-A3CA-795554D8A679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29" creationId="{D15A23F4-04FD-465E-88EF-A8D10458546E}"/>
          </ac:spMkLst>
        </pc:spChg>
        <pc:spChg chg="del mod">
          <ac:chgData name="Mehrotra, Shreya" userId="44dd466f-0ad1-4a21-8567-c932084f5343" providerId="ADAL" clId="{A45EDC5B-A132-47BD-8EDA-249E98ED5359}" dt="2021-07-28T17:07:47.049" v="2108" actId="478"/>
          <ac:spMkLst>
            <pc:docMk/>
            <pc:sldMk cId="3284289487" sldId="2147308125"/>
            <ac:spMk id="30" creationId="{CB499AB8-288E-438D-A4AF-3364DFB0B592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1" creationId="{88AEB179-4DF6-412A-9072-B32E8C7D527C}"/>
          </ac:spMkLst>
        </pc:spChg>
        <pc:spChg chg="del mod">
          <ac:chgData name="Mehrotra, Shreya" userId="44dd466f-0ad1-4a21-8567-c932084f5343" providerId="ADAL" clId="{A45EDC5B-A132-47BD-8EDA-249E98ED5359}" dt="2021-07-28T17:10:57.283" v="2176" actId="478"/>
          <ac:spMkLst>
            <pc:docMk/>
            <pc:sldMk cId="3284289487" sldId="2147308125"/>
            <ac:spMk id="32" creationId="{55867670-002A-41EC-B675-58A4DE5C7F2C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3" creationId="{3540AF2A-C0F0-401D-BEC8-850E94AA30ED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6" creationId="{20378D7F-5C8B-4DB7-8F5A-732E1EF04FF7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7" creationId="{17151E7A-E6E1-4767-928A-E40EC1FE73F5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8" creationId="{74DCE654-EB93-4DA9-86D9-472B0E5BD1B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39" creationId="{325B3F2F-D37C-4D21-A1CD-28D5C9FDFA5A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1" creationId="{2E2EEE3F-53E0-42CF-964E-4421F838F551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2" creationId="{08D8D60E-2A2A-40C5-9E56-AE867933B8BE}"/>
          </ac:spMkLst>
        </pc:spChg>
        <pc:spChg chg="mod">
          <ac:chgData name="Mehrotra, Shreya" userId="44dd466f-0ad1-4a21-8567-c932084f5343" providerId="ADAL" clId="{A45EDC5B-A132-47BD-8EDA-249E98ED5359}" dt="2021-07-28T16:59:25.038" v="2049" actId="207"/>
          <ac:spMkLst>
            <pc:docMk/>
            <pc:sldMk cId="3284289487" sldId="2147308125"/>
            <ac:spMk id="43" creationId="{957C1760-138C-4A3E-9AD5-F4C1014B383F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4" creationId="{23471A1A-20CB-4B89-BC74-B100B749CC4C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5" creationId="{4C68B79A-A409-4F35-AE8B-2D5AA860A301}"/>
          </ac:spMkLst>
        </pc:spChg>
        <pc:spChg chg="mod">
          <ac:chgData name="Mehrotra, Shreya" userId="44dd466f-0ad1-4a21-8567-c932084f5343" providerId="ADAL" clId="{A45EDC5B-A132-47BD-8EDA-249E98ED5359}" dt="2021-07-28T16:57:36.644" v="2043" actId="1076"/>
          <ac:spMkLst>
            <pc:docMk/>
            <pc:sldMk cId="3284289487" sldId="2147308125"/>
            <ac:spMk id="46" creationId="{9A8D8CF4-0FD2-4C1E-BCCA-76B44C41EBBE}"/>
          </ac:spMkLst>
        </pc:spChg>
        <pc:spChg chg="del mod">
          <ac:chgData name="Mehrotra, Shreya" userId="44dd466f-0ad1-4a21-8567-c932084f5343" providerId="ADAL" clId="{A45EDC5B-A132-47BD-8EDA-249E98ED5359}" dt="2021-07-28T16:57:15.291" v="2041" actId="478"/>
          <ac:spMkLst>
            <pc:docMk/>
            <pc:sldMk cId="3284289487" sldId="2147308125"/>
            <ac:spMk id="47" creationId="{7AEB4DA1-10A8-45C1-99B1-35CAC3166AB7}"/>
          </ac:spMkLst>
        </pc:spChg>
        <pc:spChg chg="add mod">
          <ac:chgData name="Mehrotra, Shreya" userId="44dd466f-0ad1-4a21-8567-c932084f5343" providerId="ADAL" clId="{A45EDC5B-A132-47BD-8EDA-249E98ED5359}" dt="2021-07-29T20:17:32.893" v="2795" actId="571"/>
          <ac:spMkLst>
            <pc:docMk/>
            <pc:sldMk cId="3284289487" sldId="2147308125"/>
            <ac:spMk id="47" creationId="{BADF0180-1431-4C9D-95D6-2A3DC31ACB6C}"/>
          </ac:spMkLst>
        </pc:spChg>
        <pc:spChg chg="del">
          <ac:chgData name="Mehrotra, Shreya" userId="44dd466f-0ad1-4a21-8567-c932084f5343" providerId="ADAL" clId="{A45EDC5B-A132-47BD-8EDA-249E98ED5359}" dt="2021-07-28T16:57:13.917" v="2040" actId="478"/>
          <ac:spMkLst>
            <pc:docMk/>
            <pc:sldMk cId="3284289487" sldId="2147308125"/>
            <ac:spMk id="48" creationId="{71A9A5DD-45A1-4916-A590-E4A990FA49CA}"/>
          </ac:spMkLst>
        </pc:spChg>
        <pc:spChg chg="add mod">
          <ac:chgData name="Mehrotra, Shreya" userId="44dd466f-0ad1-4a21-8567-c932084f5343" providerId="ADAL" clId="{A45EDC5B-A132-47BD-8EDA-249E98ED5359}" dt="2021-07-29T20:17:32.893" v="2795" actId="571"/>
          <ac:spMkLst>
            <pc:docMk/>
            <pc:sldMk cId="3284289487" sldId="2147308125"/>
            <ac:spMk id="48" creationId="{810B6B63-72AB-444D-BB3C-8130422DF441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49" creationId="{E56C648A-B89A-4CDC-9F60-A744D8408BCB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0" creationId="{BB488E92-7657-448E-ABD4-7A70F5D67D02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1" creationId="{C63B9591-D23F-45E1-8078-FED790990604}"/>
          </ac:spMkLst>
        </pc:spChg>
        <pc:spChg chg="mod">
          <ac:chgData name="Mehrotra, Shreya" userId="44dd466f-0ad1-4a21-8567-c932084f5343" providerId="ADAL" clId="{A45EDC5B-A132-47BD-8EDA-249E98ED5359}" dt="2021-07-29T20:17:49.811" v="2798" actId="1076"/>
          <ac:spMkLst>
            <pc:docMk/>
            <pc:sldMk cId="3284289487" sldId="2147308125"/>
            <ac:spMk id="52" creationId="{D2BA57C4-4AAC-41B6-8B59-2F78F0AEE27F}"/>
          </ac:spMkLst>
        </pc:spChg>
        <pc:spChg chg="add mod">
          <ac:chgData name="Mehrotra, Shreya" userId="44dd466f-0ad1-4a21-8567-c932084f5343" providerId="ADAL" clId="{A45EDC5B-A132-47BD-8EDA-249E98ED5359}" dt="2021-07-29T20:17:31.595" v="2794" actId="571"/>
          <ac:spMkLst>
            <pc:docMk/>
            <pc:sldMk cId="3284289487" sldId="2147308125"/>
            <ac:spMk id="53" creationId="{74B7012A-8D8F-476F-94D5-3A9EE983369F}"/>
          </ac:spMkLst>
        </pc:spChg>
        <pc:spChg chg="del mod">
          <ac:chgData name="Mehrotra, Shreya" userId="44dd466f-0ad1-4a21-8567-c932084f5343" providerId="ADAL" clId="{A45EDC5B-A132-47BD-8EDA-249E98ED5359}" dt="2021-07-28T16:54:53.038" v="2018" actId="478"/>
          <ac:spMkLst>
            <pc:docMk/>
            <pc:sldMk cId="3284289487" sldId="2147308125"/>
            <ac:spMk id="53" creationId="{E09E7BC8-7A91-4CE6-B5AB-DD1AEB119D3B}"/>
          </ac:spMkLst>
        </pc:spChg>
        <pc:spChg chg="mod">
          <ac:chgData name="Mehrotra, Shreya" userId="44dd466f-0ad1-4a21-8567-c932084f5343" providerId="ADAL" clId="{A45EDC5B-A132-47BD-8EDA-249E98ED5359}" dt="2021-07-29T20:18:19.801" v="2845" actId="20577"/>
          <ac:spMkLst>
            <pc:docMk/>
            <pc:sldMk cId="3284289487" sldId="2147308125"/>
            <ac:spMk id="54" creationId="{0F3385AC-793F-492D-8046-BDB2A4F33E5B}"/>
          </ac:spMkLst>
        </pc:spChg>
        <pc:spChg chg="add mod">
          <ac:chgData name="Mehrotra, Shreya" userId="44dd466f-0ad1-4a21-8567-c932084f5343" providerId="ADAL" clId="{A45EDC5B-A132-47BD-8EDA-249E98ED5359}" dt="2021-07-28T17:04:04.318" v="2078" actId="1076"/>
          <ac:spMkLst>
            <pc:docMk/>
            <pc:sldMk cId="3284289487" sldId="2147308125"/>
            <ac:spMk id="55" creationId="{79E7529F-8D5C-4EA6-B6A3-4A1FBB8A8E9E}"/>
          </ac:spMkLst>
        </pc:spChg>
        <pc:spChg chg="add mod">
          <ac:chgData name="Mehrotra, Shreya" userId="44dd466f-0ad1-4a21-8567-c932084f5343" providerId="ADAL" clId="{A45EDC5B-A132-47BD-8EDA-249E98ED5359}" dt="2021-07-28T17:04:53.741" v="2081" actId="1076"/>
          <ac:spMkLst>
            <pc:docMk/>
            <pc:sldMk cId="3284289487" sldId="2147308125"/>
            <ac:spMk id="56" creationId="{CB342240-1D9E-42A1-8EF1-32A55B73A62D}"/>
          </ac:spMkLst>
        </pc:spChg>
        <pc:spChg chg="add mod ord">
          <ac:chgData name="Mehrotra, Shreya" userId="44dd466f-0ad1-4a21-8567-c932084f5343" providerId="ADAL" clId="{A45EDC5B-A132-47BD-8EDA-249E98ED5359}" dt="2021-07-28T17:09:40.305" v="2142" actId="166"/>
          <ac:spMkLst>
            <pc:docMk/>
            <pc:sldMk cId="3284289487" sldId="2147308125"/>
            <ac:spMk id="57" creationId="{559CEF3D-D07E-4DBA-8087-E96416CD6DA8}"/>
          </ac:spMkLst>
        </pc:spChg>
        <pc:spChg chg="add mod">
          <ac:chgData name="Mehrotra, Shreya" userId="44dd466f-0ad1-4a21-8567-c932084f5343" providerId="ADAL" clId="{A45EDC5B-A132-47BD-8EDA-249E98ED5359}" dt="2021-07-29T20:17:31.595" v="2794" actId="571"/>
          <ac:spMkLst>
            <pc:docMk/>
            <pc:sldMk cId="3284289487" sldId="2147308125"/>
            <ac:spMk id="58" creationId="{F8763378-BEF1-4AE1-9CFC-D238418EFA4B}"/>
          </ac:spMkLst>
        </pc:spChg>
        <pc:spChg chg="add mod">
          <ac:chgData name="Mehrotra, Shreya" userId="44dd466f-0ad1-4a21-8567-c932084f5343" providerId="ADAL" clId="{A45EDC5B-A132-47BD-8EDA-249E98ED5359}" dt="2021-07-29T20:17:31.595" v="2794" actId="571"/>
          <ac:spMkLst>
            <pc:docMk/>
            <pc:sldMk cId="3284289487" sldId="2147308125"/>
            <ac:spMk id="59" creationId="{98D34586-1DD6-4523-A8B9-CD0C3A7F9645}"/>
          </ac:spMkLst>
        </pc:spChg>
        <pc:spChg chg="add mod">
          <ac:chgData name="Mehrotra, Shreya" userId="44dd466f-0ad1-4a21-8567-c932084f5343" providerId="ADAL" clId="{A45EDC5B-A132-47BD-8EDA-249E98ED5359}" dt="2021-07-29T20:18:03.201" v="2801" actId="1076"/>
          <ac:spMkLst>
            <pc:docMk/>
            <pc:sldMk cId="3284289487" sldId="2147308125"/>
            <ac:spMk id="60" creationId="{9A7ECC94-37C1-43E0-BB1B-720964A836DE}"/>
          </ac:spMkLst>
        </pc:spChg>
        <pc:grpChg chg="mod">
          <ac:chgData name="Mehrotra, Shreya" userId="44dd466f-0ad1-4a21-8567-c932084f5343" providerId="ADAL" clId="{A45EDC5B-A132-47BD-8EDA-249E98ED5359}" dt="2021-07-29T20:17:49.811" v="2798" actId="1076"/>
          <ac:grpSpMkLst>
            <pc:docMk/>
            <pc:sldMk cId="3284289487" sldId="2147308125"/>
            <ac:grpSpMk id="11" creationId="{C152896B-38D0-4BC6-9781-238D4D626A1D}"/>
          </ac:grpSpMkLst>
        </pc:grpChg>
        <pc:grpChg chg="mod">
          <ac:chgData name="Mehrotra, Shreya" userId="44dd466f-0ad1-4a21-8567-c932084f5343" providerId="ADAL" clId="{A45EDC5B-A132-47BD-8EDA-249E98ED5359}" dt="2021-07-28T16:57:36.644" v="2043" actId="1076"/>
          <ac:grpSpMkLst>
            <pc:docMk/>
            <pc:sldMk cId="3284289487" sldId="2147308125"/>
            <ac:grpSpMk id="16" creationId="{3E06ACBF-406E-477F-BCB4-743916C1337F}"/>
          </ac:grpSpMkLst>
        </pc:grpChg>
        <pc:grpChg chg="mod">
          <ac:chgData name="Mehrotra, Shreya" userId="44dd466f-0ad1-4a21-8567-c932084f5343" providerId="ADAL" clId="{A45EDC5B-A132-47BD-8EDA-249E98ED5359}" dt="2021-07-29T20:17:49.811" v="2798" actId="1076"/>
          <ac:grpSpMkLst>
            <pc:docMk/>
            <pc:sldMk cId="3284289487" sldId="2147308125"/>
            <ac:grpSpMk id="17" creationId="{92EFEB77-2B2E-4066-9863-AEBD7235AAC9}"/>
          </ac:grpSpMkLst>
        </pc:grpChg>
      </pc:sldChg>
      <pc:sldChg chg="addSp delSp modSp add del mod ord">
        <pc:chgData name="Mehrotra, Shreya" userId="44dd466f-0ad1-4a21-8567-c932084f5343" providerId="ADAL" clId="{A45EDC5B-A132-47BD-8EDA-249E98ED5359}" dt="2021-10-19T18:58:25.742" v="7877" actId="2696"/>
        <pc:sldMkLst>
          <pc:docMk/>
          <pc:sldMk cId="2971111497" sldId="2147308126"/>
        </pc:sldMkLst>
        <pc:spChg chg="mod">
          <ac:chgData name="Mehrotra, Shreya" userId="44dd466f-0ad1-4a21-8567-c932084f5343" providerId="ADAL" clId="{A45EDC5B-A132-47BD-8EDA-249E98ED5359}" dt="2021-08-31T20:53:24.396" v="5105" actId="20577"/>
          <ac:spMkLst>
            <pc:docMk/>
            <pc:sldMk cId="2971111497" sldId="2147308126"/>
            <ac:spMk id="2" creationId="{3CEDF705-5A34-4B2B-BBA1-AEF4C6CD728B}"/>
          </ac:spMkLst>
        </pc:spChg>
        <pc:spChg chg="add del mod">
          <ac:chgData name="Mehrotra, Shreya" userId="44dd466f-0ad1-4a21-8567-c932084f5343" providerId="ADAL" clId="{A45EDC5B-A132-47BD-8EDA-249E98ED5359}" dt="2021-07-29T20:20:21.362" v="2846" actId="478"/>
          <ac:spMkLst>
            <pc:docMk/>
            <pc:sldMk cId="2971111497" sldId="2147308126"/>
            <ac:spMk id="5" creationId="{C83F2C86-9055-4F6A-99DD-729436906B52}"/>
          </ac:spMkLst>
        </pc:spChg>
        <pc:graphicFrameChg chg="mod modGraphic">
          <ac:chgData name="Mehrotra, Shreya" userId="44dd466f-0ad1-4a21-8567-c932084f5343" providerId="ADAL" clId="{A45EDC5B-A132-47BD-8EDA-249E98ED5359}" dt="2021-09-28T22:41:11.175" v="6512" actId="2165"/>
          <ac:graphicFrameMkLst>
            <pc:docMk/>
            <pc:sldMk cId="2971111497" sldId="2147308126"/>
            <ac:graphicFrameMk id="4" creationId="{1FE66D58-2790-440E-8132-AEA0D7DD04EE}"/>
          </ac:graphicFrameMkLst>
        </pc:graphicFrameChg>
      </pc:sldChg>
      <pc:sldChg chg="addSp delSp modSp mod modTransition modNotesTx">
        <pc:chgData name="Mehrotra, Shreya" userId="44dd466f-0ad1-4a21-8567-c932084f5343" providerId="ADAL" clId="{A45EDC5B-A132-47BD-8EDA-249E98ED5359}" dt="2021-10-19T19:20:11.666" v="7998"/>
        <pc:sldMkLst>
          <pc:docMk/>
          <pc:sldMk cId="860733815" sldId="2147308127"/>
        </pc:sldMkLst>
        <pc:spChg chg="mod">
          <ac:chgData name="Mehrotra, Shreya" userId="44dd466f-0ad1-4a21-8567-c932084f5343" providerId="ADAL" clId="{A45EDC5B-A132-47BD-8EDA-249E98ED5359}" dt="2021-10-04T21:31:34.944" v="7636" actId="14100"/>
          <ac:spMkLst>
            <pc:docMk/>
            <pc:sldMk cId="860733815" sldId="2147308127"/>
            <ac:spMk id="5" creationId="{C4866E8B-6FA2-4FAB-8E8B-15FECED0E196}"/>
          </ac:spMkLst>
        </pc:spChg>
        <pc:spChg chg="del">
          <ac:chgData name="Mehrotra, Shreya" userId="44dd466f-0ad1-4a21-8567-c932084f5343" providerId="ADAL" clId="{A45EDC5B-A132-47BD-8EDA-249E98ED5359}" dt="2021-10-04T21:16:34.761" v="7470" actId="478"/>
          <ac:spMkLst>
            <pc:docMk/>
            <pc:sldMk cId="860733815" sldId="2147308127"/>
            <ac:spMk id="6" creationId="{7544C36E-078B-4B4A-A1F4-532959EE6F29}"/>
          </ac:spMkLst>
        </pc:spChg>
        <pc:spChg chg="add mod">
          <ac:chgData name="Mehrotra, Shreya" userId="44dd466f-0ad1-4a21-8567-c932084f5343" providerId="ADAL" clId="{A45EDC5B-A132-47BD-8EDA-249E98ED5359}" dt="2021-10-04T21:31:17.874" v="7635" actId="20577"/>
          <ac:spMkLst>
            <pc:docMk/>
            <pc:sldMk cId="860733815" sldId="2147308127"/>
            <ac:spMk id="7" creationId="{B87ED03D-363B-48FE-B759-5E592D268376}"/>
          </ac:spMkLst>
        </pc:spChg>
      </pc:sldChg>
      <pc:sldChg chg="addSp delSp modSp del mod modTransition">
        <pc:chgData name="Mehrotra, Shreya" userId="44dd466f-0ad1-4a21-8567-c932084f5343" providerId="ADAL" clId="{A45EDC5B-A132-47BD-8EDA-249E98ED5359}" dt="2021-10-19T18:59:00.419" v="7880" actId="47"/>
        <pc:sldMkLst>
          <pc:docMk/>
          <pc:sldMk cId="0" sldId="2147308128"/>
        </pc:sldMkLst>
        <pc:spChg chg="del mod">
          <ac:chgData name="Mehrotra, Shreya" userId="44dd466f-0ad1-4a21-8567-c932084f5343" providerId="ADAL" clId="{A45EDC5B-A132-47BD-8EDA-249E98ED5359}" dt="2021-07-29T17:07:47.387" v="2731" actId="478"/>
          <ac:spMkLst>
            <pc:docMk/>
            <pc:sldMk cId="0" sldId="2147308128"/>
            <ac:spMk id="17414" creationId="{00000000-0000-0000-0000-000000000000}"/>
          </ac:spMkLst>
        </pc:spChg>
        <pc:picChg chg="del">
          <ac:chgData name="Mehrotra, Shreya" userId="44dd466f-0ad1-4a21-8567-c932084f5343" providerId="ADAL" clId="{A45EDC5B-A132-47BD-8EDA-249E98ED5359}" dt="2021-09-09T22:32:46.943" v="5679" actId="478"/>
          <ac:picMkLst>
            <pc:docMk/>
            <pc:sldMk cId="0" sldId="2147308128"/>
            <ac:picMk id="3" creationId="{ECB2E6F0-CE3B-4368-8E26-B1718971312F}"/>
          </ac:picMkLst>
        </pc:picChg>
        <pc:picChg chg="add mod modCrop">
          <ac:chgData name="Mehrotra, Shreya" userId="44dd466f-0ad1-4a21-8567-c932084f5343" providerId="ADAL" clId="{A45EDC5B-A132-47BD-8EDA-249E98ED5359}" dt="2021-09-09T22:33:12.034" v="5685" actId="1076"/>
          <ac:picMkLst>
            <pc:docMk/>
            <pc:sldMk cId="0" sldId="2147308128"/>
            <ac:picMk id="4" creationId="{E79DB436-313E-40BB-B8C4-D62749CFDF01}"/>
          </ac:picMkLst>
        </pc:picChg>
      </pc:sldChg>
      <pc:sldChg chg="modSp add mod ord modNotesTx">
        <pc:chgData name="Mehrotra, Shreya" userId="44dd466f-0ad1-4a21-8567-c932084f5343" providerId="ADAL" clId="{A45EDC5B-A132-47BD-8EDA-249E98ED5359}" dt="2021-10-19T19:22:12.657" v="8019"/>
        <pc:sldMkLst>
          <pc:docMk/>
          <pc:sldMk cId="3009638994" sldId="2147308129"/>
        </pc:sldMkLst>
        <pc:spChg chg="mod">
          <ac:chgData name="Mehrotra, Shreya" userId="44dd466f-0ad1-4a21-8567-c932084f5343" providerId="ADAL" clId="{A45EDC5B-A132-47BD-8EDA-249E98ED5359}" dt="2021-08-06T19:46:04.482" v="3385" actId="1076"/>
          <ac:spMkLst>
            <pc:docMk/>
            <pc:sldMk cId="3009638994" sldId="2147308129"/>
            <ac:spMk id="2" creationId="{7CC5AAAC-AA37-42F5-B0EB-99D3EFD55413}"/>
          </ac:spMkLst>
        </pc:spChg>
        <pc:spChg chg="mod">
          <ac:chgData name="Mehrotra, Shreya" userId="44dd466f-0ad1-4a21-8567-c932084f5343" providerId="ADAL" clId="{A45EDC5B-A132-47BD-8EDA-249E98ED5359}" dt="2021-10-04T21:18:13.861" v="7479"/>
          <ac:spMkLst>
            <pc:docMk/>
            <pc:sldMk cId="3009638994" sldId="2147308129"/>
            <ac:spMk id="5" creationId="{90DDE28B-31B8-40A7-9D9D-F0C0B96D93A0}"/>
          </ac:spMkLst>
        </pc:spChg>
        <pc:spChg chg="mod">
          <ac:chgData name="Mehrotra, Shreya" userId="44dd466f-0ad1-4a21-8567-c932084f5343" providerId="ADAL" clId="{A45EDC5B-A132-47BD-8EDA-249E98ED5359}" dt="2021-07-29T20:29:39.031" v="2924" actId="122"/>
          <ac:spMkLst>
            <pc:docMk/>
            <pc:sldMk cId="3009638994" sldId="2147308129"/>
            <ac:spMk id="35" creationId="{F2794BDF-1CB0-43FD-8562-5740D860AEEC}"/>
          </ac:spMkLst>
        </pc:spChg>
      </pc:sldChg>
      <pc:sldChg chg="delSp modSp add del mod ord">
        <pc:chgData name="Mehrotra, Shreya" userId="44dd466f-0ad1-4a21-8567-c932084f5343" providerId="ADAL" clId="{A45EDC5B-A132-47BD-8EDA-249E98ED5359}" dt="2021-10-19T19:05:55.855" v="7972" actId="2696"/>
        <pc:sldMkLst>
          <pc:docMk/>
          <pc:sldMk cId="1663287119" sldId="2147308130"/>
        </pc:sldMkLst>
        <pc:spChg chg="topLvl">
          <ac:chgData name="Mehrotra, Shreya" userId="44dd466f-0ad1-4a21-8567-c932084f5343" providerId="ADAL" clId="{A45EDC5B-A132-47BD-8EDA-249E98ED5359}" dt="2021-07-28T17:15:33.525" v="2206" actId="478"/>
          <ac:spMkLst>
            <pc:docMk/>
            <pc:sldMk cId="1663287119" sldId="2147308130"/>
            <ac:spMk id="103" creationId="{C2D10173-B080-47A9-86DA-E3A4A3DA9BCA}"/>
          </ac:spMkLst>
        </pc:spChg>
        <pc:spChg chg="del">
          <ac:chgData name="Mehrotra, Shreya" userId="44dd466f-0ad1-4a21-8567-c932084f5343" providerId="ADAL" clId="{A45EDC5B-A132-47BD-8EDA-249E98ED5359}" dt="2021-07-28T17:15:31.967" v="2205" actId="478"/>
          <ac:spMkLst>
            <pc:docMk/>
            <pc:sldMk cId="1663287119" sldId="2147308130"/>
            <ac:spMk id="112" creationId="{BD836DB0-4ACD-44BD-B148-5D992E379749}"/>
          </ac:spMkLst>
        </pc:spChg>
        <pc:spChg chg="del topLvl">
          <ac:chgData name="Mehrotra, Shreya" userId="44dd466f-0ad1-4a21-8567-c932084f5343" providerId="ADAL" clId="{A45EDC5B-A132-47BD-8EDA-249E98ED5359}" dt="2021-07-28T17:15:33.525" v="2206" actId="478"/>
          <ac:spMkLst>
            <pc:docMk/>
            <pc:sldMk cId="1663287119" sldId="2147308130"/>
            <ac:spMk id="114" creationId="{43332042-515D-4331-82BD-D3361BF9BAD2}"/>
          </ac:spMkLst>
        </pc:spChg>
        <pc:spChg chg="mod">
          <ac:chgData name="Mehrotra, Shreya" userId="44dd466f-0ad1-4a21-8567-c932084f5343" providerId="ADAL" clId="{A45EDC5B-A132-47BD-8EDA-249E98ED5359}" dt="2021-07-29T01:11:48.879" v="2558" actId="1076"/>
          <ac:spMkLst>
            <pc:docMk/>
            <pc:sldMk cId="1663287119" sldId="2147308130"/>
            <ac:spMk id="121" creationId="{C07F5F59-CF92-4826-9264-BD9C5A9D243B}"/>
          </ac:spMkLst>
        </pc:spChg>
        <pc:spChg chg="mod">
          <ac:chgData name="Mehrotra, Shreya" userId="44dd466f-0ad1-4a21-8567-c932084f5343" providerId="ADAL" clId="{A45EDC5B-A132-47BD-8EDA-249E98ED5359}" dt="2021-07-29T01:11:48.879" v="2558" actId="1076"/>
          <ac:spMkLst>
            <pc:docMk/>
            <pc:sldMk cId="1663287119" sldId="2147308130"/>
            <ac:spMk id="122" creationId="{9F7CB982-DBD3-43E6-8843-EE86B2FEFBE4}"/>
          </ac:spMkLst>
        </pc:spChg>
        <pc:grpChg chg="del">
          <ac:chgData name="Mehrotra, Shreya" userId="44dd466f-0ad1-4a21-8567-c932084f5343" providerId="ADAL" clId="{A45EDC5B-A132-47BD-8EDA-249E98ED5359}" dt="2021-07-28T17:15:33.525" v="2206" actId="478"/>
          <ac:grpSpMkLst>
            <pc:docMk/>
            <pc:sldMk cId="1663287119" sldId="2147308130"/>
            <ac:grpSpMk id="3" creationId="{5939D01F-8499-46E4-B3A7-483C5F6BE720}"/>
          </ac:grpSpMkLst>
        </pc:grpChg>
        <pc:grpChg chg="mod">
          <ac:chgData name="Mehrotra, Shreya" userId="44dd466f-0ad1-4a21-8567-c932084f5343" providerId="ADAL" clId="{A45EDC5B-A132-47BD-8EDA-249E98ED5359}" dt="2021-07-29T01:11:48.879" v="2558" actId="1076"/>
          <ac:grpSpMkLst>
            <pc:docMk/>
            <pc:sldMk cId="1663287119" sldId="2147308130"/>
            <ac:grpSpMk id="117" creationId="{8BA8992E-7BB9-4D3E-95BE-F3FA85A58DDC}"/>
          </ac:grpSpMkLst>
        </pc:grpChg>
      </pc:sldChg>
      <pc:sldChg chg="modSp add del mod ord">
        <pc:chgData name="Mehrotra, Shreya" userId="44dd466f-0ad1-4a21-8567-c932084f5343" providerId="ADAL" clId="{A45EDC5B-A132-47BD-8EDA-249E98ED5359}" dt="2021-09-09T22:06:36.184" v="5676" actId="47"/>
        <pc:sldMkLst>
          <pc:docMk/>
          <pc:sldMk cId="853926110" sldId="2147308131"/>
        </pc:sldMkLst>
        <pc:spChg chg="mod">
          <ac:chgData name="Mehrotra, Shreya" userId="44dd466f-0ad1-4a21-8567-c932084f5343" providerId="ADAL" clId="{A45EDC5B-A132-47BD-8EDA-249E98ED5359}" dt="2021-07-29T21:15:22.240" v="3136"/>
          <ac:spMkLst>
            <pc:docMk/>
            <pc:sldMk cId="853926110" sldId="2147308131"/>
            <ac:spMk id="8" creationId="{34C8E6BB-0484-41DB-A882-5CBC1279B8F6}"/>
          </ac:spMkLst>
        </pc:spChg>
        <pc:spChg chg="mod">
          <ac:chgData name="Mehrotra, Shreya" userId="44dd466f-0ad1-4a21-8567-c932084f5343" providerId="ADAL" clId="{A45EDC5B-A132-47BD-8EDA-249E98ED5359}" dt="2021-08-31T21:57:13.048" v="5179" actId="5793"/>
          <ac:spMkLst>
            <pc:docMk/>
            <pc:sldMk cId="853926110" sldId="2147308131"/>
            <ac:spMk id="9" creationId="{C5629513-EF78-4A36-B108-8D333ABB600B}"/>
          </ac:spMkLst>
        </pc:spChg>
      </pc:sldChg>
      <pc:sldChg chg="addSp delSp modSp mod ord modNotesTx">
        <pc:chgData name="Mehrotra, Shreya" userId="44dd466f-0ad1-4a21-8567-c932084f5343" providerId="ADAL" clId="{A45EDC5B-A132-47BD-8EDA-249E98ED5359}" dt="2021-10-19T19:28:28.334" v="8090" actId="20577"/>
        <pc:sldMkLst>
          <pc:docMk/>
          <pc:sldMk cId="2713013312" sldId="2147308132"/>
        </pc:sldMkLst>
        <pc:spChg chg="mod">
          <ac:chgData name="Mehrotra, Shreya" userId="44dd466f-0ad1-4a21-8567-c932084f5343" providerId="ADAL" clId="{A45EDC5B-A132-47BD-8EDA-249E98ED5359}" dt="2021-10-19T19:28:28.334" v="8090" actId="20577"/>
          <ac:spMkLst>
            <pc:docMk/>
            <pc:sldMk cId="2713013312" sldId="2147308132"/>
            <ac:spMk id="2" creationId="{BA4F631C-513F-4080-ABD3-798B98EF09DE}"/>
          </ac:spMkLst>
        </pc:spChg>
        <pc:spChg chg="add mod">
          <ac:chgData name="Mehrotra, Shreya" userId="44dd466f-0ad1-4a21-8567-c932084f5343" providerId="ADAL" clId="{A45EDC5B-A132-47BD-8EDA-249E98ED5359}" dt="2021-09-23T14:48:26.155" v="6295" actId="20577"/>
          <ac:spMkLst>
            <pc:docMk/>
            <pc:sldMk cId="2713013312" sldId="2147308132"/>
            <ac:spMk id="3" creationId="{B98D794D-AF11-4A6D-B056-60DC265DE336}"/>
          </ac:spMkLst>
        </pc:spChg>
        <pc:spChg chg="del mod">
          <ac:chgData name="Mehrotra, Shreya" userId="44dd466f-0ad1-4a21-8567-c932084f5343" providerId="ADAL" clId="{A45EDC5B-A132-47BD-8EDA-249E98ED5359}" dt="2021-10-04T21:18:38.643" v="7480" actId="478"/>
          <ac:spMkLst>
            <pc:docMk/>
            <pc:sldMk cId="2713013312" sldId="2147308132"/>
            <ac:spMk id="6" creationId="{0012BEBA-FD14-49D6-BD11-63F2F786070F}"/>
          </ac:spMkLst>
        </pc:spChg>
        <pc:spChg chg="add del mod">
          <ac:chgData name="Mehrotra, Shreya" userId="44dd466f-0ad1-4a21-8567-c932084f5343" providerId="ADAL" clId="{A45EDC5B-A132-47BD-8EDA-249E98ED5359}" dt="2021-10-04T21:18:41.121" v="7482" actId="478"/>
          <ac:spMkLst>
            <pc:docMk/>
            <pc:sldMk cId="2713013312" sldId="2147308132"/>
            <ac:spMk id="7" creationId="{BE526D5D-0293-406B-9CA0-CADF3AFC1C77}"/>
          </ac:spMkLst>
        </pc:spChg>
        <pc:spChg chg="add mod">
          <ac:chgData name="Mehrotra, Shreya" userId="44dd466f-0ad1-4a21-8567-c932084f5343" providerId="ADAL" clId="{A45EDC5B-A132-47BD-8EDA-249E98ED5359}" dt="2021-10-04T21:19:02.398" v="7485" actId="1076"/>
          <ac:spMkLst>
            <pc:docMk/>
            <pc:sldMk cId="2713013312" sldId="2147308132"/>
            <ac:spMk id="8" creationId="{0C98E895-5C81-4723-95B2-F5F344C7FB5B}"/>
          </ac:spMkLst>
        </pc:spChg>
        <pc:spChg chg="add mod">
          <ac:chgData name="Mehrotra, Shreya" userId="44dd466f-0ad1-4a21-8567-c932084f5343" providerId="ADAL" clId="{A45EDC5B-A132-47BD-8EDA-249E98ED5359}" dt="2021-10-04T21:19:31.325" v="7489" actId="207"/>
          <ac:spMkLst>
            <pc:docMk/>
            <pc:sldMk cId="2713013312" sldId="2147308132"/>
            <ac:spMk id="9" creationId="{A7B28808-6AEF-4C02-B99D-FE9AAABD44F8}"/>
          </ac:spMkLst>
        </pc:spChg>
        <pc:picChg chg="mod modCrop">
          <ac:chgData name="Mehrotra, Shreya" userId="44dd466f-0ad1-4a21-8567-c932084f5343" providerId="ADAL" clId="{A45EDC5B-A132-47BD-8EDA-249E98ED5359}" dt="2021-10-04T21:19:05.379" v="7486" actId="1076"/>
          <ac:picMkLst>
            <pc:docMk/>
            <pc:sldMk cId="2713013312" sldId="2147308132"/>
            <ac:picMk id="4" creationId="{C8EA32A4-271B-45E3-9240-3866A0A6ACFB}"/>
          </ac:picMkLst>
        </pc:picChg>
      </pc:sldChg>
      <pc:sldChg chg="addSp delSp modSp del mod ord">
        <pc:chgData name="Mehrotra, Shreya" userId="44dd466f-0ad1-4a21-8567-c932084f5343" providerId="ADAL" clId="{A45EDC5B-A132-47BD-8EDA-249E98ED5359}" dt="2021-10-19T19:06:48.093" v="7973" actId="47"/>
        <pc:sldMkLst>
          <pc:docMk/>
          <pc:sldMk cId="711369916" sldId="2147308133"/>
        </pc:sldMkLst>
        <pc:spChg chg="mod">
          <ac:chgData name="Mehrotra, Shreya" userId="44dd466f-0ad1-4a21-8567-c932084f5343" providerId="ADAL" clId="{A45EDC5B-A132-47BD-8EDA-249E98ED5359}" dt="2021-10-04T21:21:19.279" v="7596" actId="20577"/>
          <ac:spMkLst>
            <pc:docMk/>
            <pc:sldMk cId="711369916" sldId="2147308133"/>
            <ac:spMk id="2" creationId="{AB6F3C21-6E52-4A70-9978-E97747E31D9B}"/>
          </ac:spMkLst>
        </pc:spChg>
        <pc:spChg chg="del mod">
          <ac:chgData name="Mehrotra, Shreya" userId="44dd466f-0ad1-4a21-8567-c932084f5343" providerId="ADAL" clId="{A45EDC5B-A132-47BD-8EDA-249E98ED5359}" dt="2021-10-04T21:20:08.225" v="7490" actId="478"/>
          <ac:spMkLst>
            <pc:docMk/>
            <pc:sldMk cId="711369916" sldId="2147308133"/>
            <ac:spMk id="3" creationId="{8B6D9781-CB29-4CE0-8C78-AD5958368E48}"/>
          </ac:spMkLst>
        </pc:spChg>
        <pc:spChg chg="add del mod">
          <ac:chgData name="Mehrotra, Shreya" userId="44dd466f-0ad1-4a21-8567-c932084f5343" providerId="ADAL" clId="{A45EDC5B-A132-47BD-8EDA-249E98ED5359}" dt="2021-10-04T21:20:13.794" v="7494" actId="478"/>
          <ac:spMkLst>
            <pc:docMk/>
            <pc:sldMk cId="711369916" sldId="2147308133"/>
            <ac:spMk id="5" creationId="{2E1CFC2B-4F17-4772-ACAC-D9F878D51494}"/>
          </ac:spMkLst>
        </pc:spChg>
        <pc:spChg chg="add del mod">
          <ac:chgData name="Mehrotra, Shreya" userId="44dd466f-0ad1-4a21-8567-c932084f5343" providerId="ADAL" clId="{A45EDC5B-A132-47BD-8EDA-249E98ED5359}" dt="2021-10-04T21:20:10.966" v="7493" actId="478"/>
          <ac:spMkLst>
            <pc:docMk/>
            <pc:sldMk cId="711369916" sldId="2147308133"/>
            <ac:spMk id="7" creationId="{83F77A95-7007-4994-85D8-2F8B625D4789}"/>
          </ac:spMkLst>
        </pc:spChg>
        <pc:spChg chg="add mod">
          <ac:chgData name="Mehrotra, Shreya" userId="44dd466f-0ad1-4a21-8567-c932084f5343" providerId="ADAL" clId="{A45EDC5B-A132-47BD-8EDA-249E98ED5359}" dt="2021-10-04T21:20:14.700" v="7496" actId="27636"/>
          <ac:spMkLst>
            <pc:docMk/>
            <pc:sldMk cId="711369916" sldId="2147308133"/>
            <ac:spMk id="8" creationId="{CB450A67-3CDF-4CAB-B5F8-30DA82D4B76C}"/>
          </ac:spMkLst>
        </pc:spChg>
      </pc:sldChg>
      <pc:sldChg chg="modSp del mod modNotesTx">
        <pc:chgData name="Mehrotra, Shreya" userId="44dd466f-0ad1-4a21-8567-c932084f5343" providerId="ADAL" clId="{A45EDC5B-A132-47BD-8EDA-249E98ED5359}" dt="2021-08-06T20:02:57.313" v="3515" actId="47"/>
        <pc:sldMkLst>
          <pc:docMk/>
          <pc:sldMk cId="3910830593" sldId="2147308134"/>
        </pc:sldMkLst>
        <pc:spChg chg="mod">
          <ac:chgData name="Mehrotra, Shreya" userId="44dd466f-0ad1-4a21-8567-c932084f5343" providerId="ADAL" clId="{A45EDC5B-A132-47BD-8EDA-249E98ED5359}" dt="2021-07-29T03:11:04.313" v="2614" actId="20577"/>
          <ac:spMkLst>
            <pc:docMk/>
            <pc:sldMk cId="3910830593" sldId="2147308134"/>
            <ac:spMk id="2" creationId="{69D4C75B-B4A0-409A-8D63-28F1D86B115D}"/>
          </ac:spMkLst>
        </pc:spChg>
        <pc:spChg chg="mod">
          <ac:chgData name="Mehrotra, Shreya" userId="44dd466f-0ad1-4a21-8567-c932084f5343" providerId="ADAL" clId="{A45EDC5B-A132-47BD-8EDA-249E98ED5359}" dt="2021-07-29T21:11:09.841" v="3107" actId="20577"/>
          <ac:spMkLst>
            <pc:docMk/>
            <pc:sldMk cId="3910830593" sldId="2147308134"/>
            <ac:spMk id="5" creationId="{9AAA77C7-9376-4A87-B503-5CF7D84B5120}"/>
          </ac:spMkLst>
        </pc:spChg>
      </pc:sldChg>
      <pc:sldChg chg="modSp mod">
        <pc:chgData name="Mehrotra, Shreya" userId="44dd466f-0ad1-4a21-8567-c932084f5343" providerId="ADAL" clId="{A45EDC5B-A132-47BD-8EDA-249E98ED5359}" dt="2021-10-19T17:03:36.798" v="7821" actId="20577"/>
        <pc:sldMkLst>
          <pc:docMk/>
          <pc:sldMk cId="3401313238" sldId="2147308135"/>
        </pc:sldMkLst>
        <pc:spChg chg="mod">
          <ac:chgData name="Mehrotra, Shreya" userId="44dd466f-0ad1-4a21-8567-c932084f5343" providerId="ADAL" clId="{A45EDC5B-A132-47BD-8EDA-249E98ED5359}" dt="2021-10-19T17:03:36.798" v="7821" actId="20577"/>
          <ac:spMkLst>
            <pc:docMk/>
            <pc:sldMk cId="3401313238" sldId="2147308135"/>
            <ac:spMk id="2" creationId="{1D6916DC-13CB-4FA3-B682-F95D6890C20B}"/>
          </ac:spMkLst>
        </pc:spChg>
      </pc:sldChg>
      <pc:sldChg chg="modSp del mod">
        <pc:chgData name="Mehrotra, Shreya" userId="44dd466f-0ad1-4a21-8567-c932084f5343" providerId="ADAL" clId="{A45EDC5B-A132-47BD-8EDA-249E98ED5359}" dt="2021-08-31T20:25:00.742" v="5047" actId="47"/>
        <pc:sldMkLst>
          <pc:docMk/>
          <pc:sldMk cId="158154344" sldId="2147308136"/>
        </pc:sldMkLst>
        <pc:spChg chg="mod">
          <ac:chgData name="Mehrotra, Shreya" userId="44dd466f-0ad1-4a21-8567-c932084f5343" providerId="ADAL" clId="{A45EDC5B-A132-47BD-8EDA-249E98ED5359}" dt="2021-08-31T20:20:49.002" v="4846" actId="20577"/>
          <ac:spMkLst>
            <pc:docMk/>
            <pc:sldMk cId="158154344" sldId="2147308136"/>
            <ac:spMk id="2" creationId="{3E9C9DB8-AC48-4CCC-90DF-921637A5F58C}"/>
          </ac:spMkLst>
        </pc:spChg>
        <pc:spChg chg="mod">
          <ac:chgData name="Mehrotra, Shreya" userId="44dd466f-0ad1-4a21-8567-c932084f5343" providerId="ADAL" clId="{A45EDC5B-A132-47BD-8EDA-249E98ED5359}" dt="2021-08-31T20:24:17.693" v="4992" actId="21"/>
          <ac:spMkLst>
            <pc:docMk/>
            <pc:sldMk cId="158154344" sldId="2147308136"/>
            <ac:spMk id="3" creationId="{26B600F2-D3E3-4017-AC50-938B0444C722}"/>
          </ac:spMkLst>
        </pc:spChg>
      </pc:sldChg>
      <pc:sldChg chg="modSp mod ord modNotesTx">
        <pc:chgData name="Mehrotra, Shreya" userId="44dd466f-0ad1-4a21-8567-c932084f5343" providerId="ADAL" clId="{A45EDC5B-A132-47BD-8EDA-249E98ED5359}" dt="2021-10-19T19:24:42.187" v="8027"/>
        <pc:sldMkLst>
          <pc:docMk/>
          <pc:sldMk cId="3270800161" sldId="2147308137"/>
        </pc:sldMkLst>
        <pc:spChg chg="mod">
          <ac:chgData name="Mehrotra, Shreya" userId="44dd466f-0ad1-4a21-8567-c932084f5343" providerId="ADAL" clId="{A45EDC5B-A132-47BD-8EDA-249E98ED5359}" dt="2021-08-31T20:24:06.216" v="4989" actId="20577"/>
          <ac:spMkLst>
            <pc:docMk/>
            <pc:sldMk cId="3270800161" sldId="2147308137"/>
            <ac:spMk id="2" creationId="{45E563B6-6A8E-45EE-93F2-CDC046F076F2}"/>
          </ac:spMkLst>
        </pc:spChg>
        <pc:spChg chg="mod">
          <ac:chgData name="Mehrotra, Shreya" userId="44dd466f-0ad1-4a21-8567-c932084f5343" providerId="ADAL" clId="{A45EDC5B-A132-47BD-8EDA-249E98ED5359}" dt="2021-09-27T18:27:49.038" v="6417" actId="20577"/>
          <ac:spMkLst>
            <pc:docMk/>
            <pc:sldMk cId="3270800161" sldId="2147308137"/>
            <ac:spMk id="3" creationId="{283F7CDA-31C0-4BC8-8F72-D8C5C45D4E17}"/>
          </ac:spMkLst>
        </pc:spChg>
        <pc:picChg chg="mod modCrop">
          <ac:chgData name="Mehrotra, Shreya" userId="44dd466f-0ad1-4a21-8567-c932084f5343" providerId="ADAL" clId="{A45EDC5B-A132-47BD-8EDA-249E98ED5359}" dt="2021-09-08T17:14:10.819" v="5613" actId="732"/>
          <ac:picMkLst>
            <pc:docMk/>
            <pc:sldMk cId="3270800161" sldId="2147308137"/>
            <ac:picMk id="4" creationId="{C61582E3-0281-4A70-87E6-5701724B993D}"/>
          </ac:picMkLst>
        </pc:picChg>
      </pc:sldChg>
      <pc:sldChg chg="modSp mod ord modNotesTx">
        <pc:chgData name="Mehrotra, Shreya" userId="44dd466f-0ad1-4a21-8567-c932084f5343" providerId="ADAL" clId="{A45EDC5B-A132-47BD-8EDA-249E98ED5359}" dt="2021-10-19T19:24:03.531" v="8026"/>
        <pc:sldMkLst>
          <pc:docMk/>
          <pc:sldMk cId="831197276" sldId="2147308138"/>
        </pc:sldMkLst>
        <pc:spChg chg="mod">
          <ac:chgData name="Mehrotra, Shreya" userId="44dd466f-0ad1-4a21-8567-c932084f5343" providerId="ADAL" clId="{A45EDC5B-A132-47BD-8EDA-249E98ED5359}" dt="2021-09-08T17:12:26.070" v="5605" actId="20577"/>
          <ac:spMkLst>
            <pc:docMk/>
            <pc:sldMk cId="831197276" sldId="2147308138"/>
            <ac:spMk id="2" creationId="{64E64FCC-129A-4A0F-B59F-6C239907449E}"/>
          </ac:spMkLst>
        </pc:spChg>
      </pc:sldChg>
      <pc:sldChg chg="add del">
        <pc:chgData name="Mehrotra, Shreya" userId="44dd466f-0ad1-4a21-8567-c932084f5343" providerId="ADAL" clId="{A45EDC5B-A132-47BD-8EDA-249E98ED5359}" dt="2021-08-31T20:33:03.504" v="5057" actId="47"/>
        <pc:sldMkLst>
          <pc:docMk/>
          <pc:sldMk cId="3971982560" sldId="2147308139"/>
        </pc:sldMkLst>
      </pc:sldChg>
      <pc:sldChg chg="modSp add mod delCm">
        <pc:chgData name="Mehrotra, Shreya" userId="44dd466f-0ad1-4a21-8567-c932084f5343" providerId="ADAL" clId="{A45EDC5B-A132-47BD-8EDA-249E98ED5359}" dt="2021-10-19T19:21:11.413" v="8017" actId="20577"/>
        <pc:sldMkLst>
          <pc:docMk/>
          <pc:sldMk cId="2438181688" sldId="2147308141"/>
        </pc:sldMkLst>
        <pc:spChg chg="mod">
          <ac:chgData name="Mehrotra, Shreya" userId="44dd466f-0ad1-4a21-8567-c932084f5343" providerId="ADAL" clId="{A45EDC5B-A132-47BD-8EDA-249E98ED5359}" dt="2021-10-19T19:21:11.413" v="8017" actId="20577"/>
          <ac:spMkLst>
            <pc:docMk/>
            <pc:sldMk cId="2438181688" sldId="2147308141"/>
            <ac:spMk id="2" creationId="{B71EE825-A6AA-4CF0-8F44-A8DAF43C1464}"/>
          </ac:spMkLst>
        </pc:spChg>
      </pc:sldChg>
      <pc:sldChg chg="add ord">
        <pc:chgData name="Mehrotra, Shreya" userId="44dd466f-0ad1-4a21-8567-c932084f5343" providerId="ADAL" clId="{A45EDC5B-A132-47BD-8EDA-249E98ED5359}" dt="2021-07-28T17:29:44.507" v="2407"/>
        <pc:sldMkLst>
          <pc:docMk/>
          <pc:sldMk cId="2388215593" sldId="2147308142"/>
        </pc:sldMkLst>
      </pc:sldChg>
      <pc:sldChg chg="modSp add del mod ord">
        <pc:chgData name="Mehrotra, Shreya" userId="44dd466f-0ad1-4a21-8567-c932084f5343" providerId="ADAL" clId="{A45EDC5B-A132-47BD-8EDA-249E98ED5359}" dt="2021-09-21T23:21:47.491" v="6163" actId="47"/>
        <pc:sldMkLst>
          <pc:docMk/>
          <pc:sldMk cId="3396689058" sldId="2147308143"/>
        </pc:sldMkLst>
        <pc:spChg chg="mod">
          <ac:chgData name="Mehrotra, Shreya" userId="44dd466f-0ad1-4a21-8567-c932084f5343" providerId="ADAL" clId="{A45EDC5B-A132-47BD-8EDA-249E98ED5359}" dt="2021-08-31T20:36:36.010" v="5092" actId="20577"/>
          <ac:spMkLst>
            <pc:docMk/>
            <pc:sldMk cId="3396689058" sldId="2147308143"/>
            <ac:spMk id="3" creationId="{BD1D4001-2410-4CE9-BF0C-20D92A4F1DEE}"/>
          </ac:spMkLst>
        </pc:spChg>
      </pc:sldChg>
      <pc:sldChg chg="add del ord">
        <pc:chgData name="Mehrotra, Shreya" userId="44dd466f-0ad1-4a21-8567-c932084f5343" providerId="ADAL" clId="{A45EDC5B-A132-47BD-8EDA-249E98ED5359}" dt="2021-08-31T20:30:54.408" v="5052" actId="47"/>
        <pc:sldMkLst>
          <pc:docMk/>
          <pc:sldMk cId="3454172991" sldId="2147308144"/>
        </pc:sldMkLst>
      </pc:sldChg>
      <pc:sldChg chg="modSp mod ord">
        <pc:chgData name="Mehrotra, Shreya" userId="44dd466f-0ad1-4a21-8567-c932084f5343" providerId="ADAL" clId="{A45EDC5B-A132-47BD-8EDA-249E98ED5359}" dt="2021-10-04T23:32:24.891" v="7669" actId="20577"/>
        <pc:sldMkLst>
          <pc:docMk/>
          <pc:sldMk cId="2966975786" sldId="2147308145"/>
        </pc:sldMkLst>
        <pc:spChg chg="mod">
          <ac:chgData name="Mehrotra, Shreya" userId="44dd466f-0ad1-4a21-8567-c932084f5343" providerId="ADAL" clId="{A45EDC5B-A132-47BD-8EDA-249E98ED5359}" dt="2021-10-04T23:32:24.891" v="7669" actId="20577"/>
          <ac:spMkLst>
            <pc:docMk/>
            <pc:sldMk cId="2966975786" sldId="2147308145"/>
            <ac:spMk id="9" creationId="{ABEAF9F9-E88D-44A4-A1B6-BAA2E532B65E}"/>
          </ac:spMkLst>
        </pc:spChg>
      </pc:sldChg>
      <pc:sldChg chg="modSp mod">
        <pc:chgData name="Mehrotra, Shreya" userId="44dd466f-0ad1-4a21-8567-c932084f5343" providerId="ADAL" clId="{A45EDC5B-A132-47BD-8EDA-249E98ED5359}" dt="2021-10-19T19:27:16.404" v="8076" actId="20577"/>
        <pc:sldMkLst>
          <pc:docMk/>
          <pc:sldMk cId="3923522239" sldId="2147308146"/>
        </pc:sldMkLst>
        <pc:graphicFrameChg chg="modGraphic">
          <ac:chgData name="Mehrotra, Shreya" userId="44dd466f-0ad1-4a21-8567-c932084f5343" providerId="ADAL" clId="{A45EDC5B-A132-47BD-8EDA-249E98ED5359}" dt="2021-10-19T19:27:16.404" v="8076" actId="20577"/>
          <ac:graphicFrameMkLst>
            <pc:docMk/>
            <pc:sldMk cId="3923522239" sldId="2147308146"/>
            <ac:graphicFrameMk id="5" creationId="{8A3A35D4-0EEA-4590-80AC-53690870E0B1}"/>
          </ac:graphicFrameMkLst>
        </pc:graphicFrameChg>
      </pc:sldChg>
      <pc:sldChg chg="add del ord">
        <pc:chgData name="Mehrotra, Shreya" userId="44dd466f-0ad1-4a21-8567-c932084f5343" providerId="ADAL" clId="{A45EDC5B-A132-47BD-8EDA-249E98ED5359}" dt="2021-08-02T18:59:52.807" v="3140" actId="47"/>
        <pc:sldMkLst>
          <pc:docMk/>
          <pc:sldMk cId="4222235752" sldId="2147308148"/>
        </pc:sldMkLst>
      </pc:sldChg>
      <pc:sldChg chg="modSp add del mod ord">
        <pc:chgData name="Mehrotra, Shreya" userId="44dd466f-0ad1-4a21-8567-c932084f5343" providerId="ADAL" clId="{A45EDC5B-A132-47BD-8EDA-249E98ED5359}" dt="2021-08-06T19:52:44.445" v="3402" actId="47"/>
        <pc:sldMkLst>
          <pc:docMk/>
          <pc:sldMk cId="3917856739" sldId="2147308149"/>
        </pc:sldMkLst>
        <pc:spChg chg="mod">
          <ac:chgData name="Mehrotra, Shreya" userId="44dd466f-0ad1-4a21-8567-c932084f5343" providerId="ADAL" clId="{A45EDC5B-A132-47BD-8EDA-249E98ED5359}" dt="2021-08-06T19:41:49.811" v="3333" actId="20577"/>
          <ac:spMkLst>
            <pc:docMk/>
            <pc:sldMk cId="3917856739" sldId="2147308149"/>
            <ac:spMk id="2" creationId="{3CEDF705-5A34-4B2B-BBA1-AEF4C6CD728B}"/>
          </ac:spMkLst>
        </pc:spChg>
      </pc:sldChg>
      <pc:sldChg chg="add del ord modNotesTx">
        <pc:chgData name="Mehrotra, Shreya" userId="44dd466f-0ad1-4a21-8567-c932084f5343" providerId="ADAL" clId="{A45EDC5B-A132-47BD-8EDA-249E98ED5359}" dt="2021-08-06T19:53:04.702" v="3404" actId="47"/>
        <pc:sldMkLst>
          <pc:docMk/>
          <pc:sldMk cId="3841313916" sldId="2147308150"/>
        </pc:sldMkLst>
      </pc:sldChg>
      <pc:sldChg chg="modSp mod ord modNotesTx">
        <pc:chgData name="Mehrotra, Shreya" userId="44dd466f-0ad1-4a21-8567-c932084f5343" providerId="ADAL" clId="{A45EDC5B-A132-47BD-8EDA-249E98ED5359}" dt="2021-10-19T19:23:22.274" v="8025"/>
        <pc:sldMkLst>
          <pc:docMk/>
          <pc:sldMk cId="439203510" sldId="2147308151"/>
        </pc:sldMkLst>
        <pc:spChg chg="mod">
          <ac:chgData name="Mehrotra, Shreya" userId="44dd466f-0ad1-4a21-8567-c932084f5343" providerId="ADAL" clId="{A45EDC5B-A132-47BD-8EDA-249E98ED5359}" dt="2021-09-28T22:59:31.475" v="6529" actId="20577"/>
          <ac:spMkLst>
            <pc:docMk/>
            <pc:sldMk cId="439203510" sldId="2147308151"/>
            <ac:spMk id="6" creationId="{B96BC20E-FC05-41AA-A820-469910C9282C}"/>
          </ac:spMkLst>
        </pc:spChg>
      </pc:sldChg>
      <pc:sldChg chg="add del">
        <pc:chgData name="Mehrotra, Shreya" userId="44dd466f-0ad1-4a21-8567-c932084f5343" providerId="ADAL" clId="{A45EDC5B-A132-47BD-8EDA-249E98ED5359}" dt="2021-08-06T19:39:24.735" v="3305" actId="47"/>
        <pc:sldMkLst>
          <pc:docMk/>
          <pc:sldMk cId="2497467166" sldId="2147308151"/>
        </pc:sldMkLst>
      </pc:sldChg>
      <pc:sldChg chg="modSp add mod ord">
        <pc:chgData name="Mehrotra, Shreya" userId="44dd466f-0ad1-4a21-8567-c932084f5343" providerId="ADAL" clId="{A45EDC5B-A132-47BD-8EDA-249E98ED5359}" dt="2021-10-21T16:18:14.982" v="8128" actId="20577"/>
        <pc:sldMkLst>
          <pc:docMk/>
          <pc:sldMk cId="998047203" sldId="2147308152"/>
        </pc:sldMkLst>
        <pc:spChg chg="mod">
          <ac:chgData name="Mehrotra, Shreya" userId="44dd466f-0ad1-4a21-8567-c932084f5343" providerId="ADAL" clId="{A45EDC5B-A132-47BD-8EDA-249E98ED5359}" dt="2021-10-19T19:29:06.905" v="8103" actId="20577"/>
          <ac:spMkLst>
            <pc:docMk/>
            <pc:sldMk cId="998047203" sldId="2147308152"/>
            <ac:spMk id="4" creationId="{0E4D812B-AF8B-4A1F-8AB9-0645B549EDAF}"/>
          </ac:spMkLst>
        </pc:spChg>
        <pc:spChg chg="mod">
          <ac:chgData name="Mehrotra, Shreya" userId="44dd466f-0ad1-4a21-8567-c932084f5343" providerId="ADAL" clId="{A45EDC5B-A132-47BD-8EDA-249E98ED5359}" dt="2021-10-19T18:55:34.188" v="7859" actId="20577"/>
          <ac:spMkLst>
            <pc:docMk/>
            <pc:sldMk cId="998047203" sldId="2147308152"/>
            <ac:spMk id="7" creationId="{AEB77B59-0331-47B1-BBB8-E48C457A78A6}"/>
          </ac:spMkLst>
        </pc:spChg>
        <pc:spChg chg="mod">
          <ac:chgData name="Mehrotra, Shreya" userId="44dd466f-0ad1-4a21-8567-c932084f5343" providerId="ADAL" clId="{A45EDC5B-A132-47BD-8EDA-249E98ED5359}" dt="2021-09-10T17:28:42.520" v="5782" actId="20577"/>
          <ac:spMkLst>
            <pc:docMk/>
            <pc:sldMk cId="998047203" sldId="2147308152"/>
            <ac:spMk id="11" creationId="{954C08EA-9725-4300-ACFC-65F762A9E13C}"/>
          </ac:spMkLst>
        </pc:spChg>
        <pc:spChg chg="mod">
          <ac:chgData name="Mehrotra, Shreya" userId="44dd466f-0ad1-4a21-8567-c932084f5343" providerId="ADAL" clId="{A45EDC5B-A132-47BD-8EDA-249E98ED5359}" dt="2021-09-10T17:28:38.271" v="5781" actId="20577"/>
          <ac:spMkLst>
            <pc:docMk/>
            <pc:sldMk cId="998047203" sldId="2147308152"/>
            <ac:spMk id="12" creationId="{E897E06A-675D-4E95-B2C0-2A0AC30B4312}"/>
          </ac:spMkLst>
        </pc:spChg>
        <pc:spChg chg="mod">
          <ac:chgData name="Mehrotra, Shreya" userId="44dd466f-0ad1-4a21-8567-c932084f5343" providerId="ADAL" clId="{A45EDC5B-A132-47BD-8EDA-249E98ED5359}" dt="2021-10-21T16:18:14.982" v="8128" actId="20577"/>
          <ac:spMkLst>
            <pc:docMk/>
            <pc:sldMk cId="998047203" sldId="2147308152"/>
            <ac:spMk id="13" creationId="{5B130185-AF47-4E07-B854-AA4C5EFF565B}"/>
          </ac:spMkLst>
        </pc:spChg>
        <pc:spChg chg="mod">
          <ac:chgData name="Mehrotra, Shreya" userId="44dd466f-0ad1-4a21-8567-c932084f5343" providerId="ADAL" clId="{A45EDC5B-A132-47BD-8EDA-249E98ED5359}" dt="2021-09-28T22:40:45.667" v="6511" actId="20577"/>
          <ac:spMkLst>
            <pc:docMk/>
            <pc:sldMk cId="998047203" sldId="2147308152"/>
            <ac:spMk id="14" creationId="{08B9A362-BCAD-4BC1-9200-53C9A2F2E8EA}"/>
          </ac:spMkLst>
        </pc:spChg>
        <pc:spChg chg="mod">
          <ac:chgData name="Mehrotra, Shreya" userId="44dd466f-0ad1-4a21-8567-c932084f5343" providerId="ADAL" clId="{A45EDC5B-A132-47BD-8EDA-249E98ED5359}" dt="2021-09-27T17:40:07.743" v="6301" actId="20577"/>
          <ac:spMkLst>
            <pc:docMk/>
            <pc:sldMk cId="998047203" sldId="2147308152"/>
            <ac:spMk id="15" creationId="{2312E341-6ABF-4796-BC76-38CBCA0B7AAC}"/>
          </ac:spMkLst>
        </pc:spChg>
        <pc:spChg chg="mod">
          <ac:chgData name="Mehrotra, Shreya" userId="44dd466f-0ad1-4a21-8567-c932084f5343" providerId="ADAL" clId="{A45EDC5B-A132-47BD-8EDA-249E98ED5359}" dt="2021-09-28T22:39:11.525" v="6485" actId="20577"/>
          <ac:spMkLst>
            <pc:docMk/>
            <pc:sldMk cId="998047203" sldId="2147308152"/>
            <ac:spMk id="17" creationId="{49FE0CF5-8EE1-4E3B-A9CE-FAA754C366C2}"/>
          </ac:spMkLst>
        </pc:spChg>
        <pc:spChg chg="mod">
          <ac:chgData name="Mehrotra, Shreya" userId="44dd466f-0ad1-4a21-8567-c932084f5343" providerId="ADAL" clId="{A45EDC5B-A132-47BD-8EDA-249E98ED5359}" dt="2021-09-28T22:39:20.885" v="6486"/>
          <ac:spMkLst>
            <pc:docMk/>
            <pc:sldMk cId="998047203" sldId="2147308152"/>
            <ac:spMk id="19" creationId="{51FC79D8-D455-4336-BF8C-BD2554C0B070}"/>
          </ac:spMkLst>
        </pc:spChg>
        <pc:spChg chg="mod">
          <ac:chgData name="Mehrotra, Shreya" userId="44dd466f-0ad1-4a21-8567-c932084f5343" providerId="ADAL" clId="{A45EDC5B-A132-47BD-8EDA-249E98ED5359}" dt="2021-09-28T22:39:24.983" v="6487"/>
          <ac:spMkLst>
            <pc:docMk/>
            <pc:sldMk cId="998047203" sldId="2147308152"/>
            <ac:spMk id="21" creationId="{6448FFF0-155F-41E8-9A67-8F84E01B4871}"/>
          </ac:spMkLst>
        </pc:spChg>
      </pc:sldChg>
      <pc:sldChg chg="add del">
        <pc:chgData name="Mehrotra, Shreya" userId="44dd466f-0ad1-4a21-8567-c932084f5343" providerId="ADAL" clId="{A45EDC5B-A132-47BD-8EDA-249E98ED5359}" dt="2021-08-06T19:39:09.851" v="3301" actId="47"/>
        <pc:sldMkLst>
          <pc:docMk/>
          <pc:sldMk cId="1765922130" sldId="2147308152"/>
        </pc:sldMkLst>
      </pc:sldChg>
      <pc:sldChg chg="add del">
        <pc:chgData name="Mehrotra, Shreya" userId="44dd466f-0ad1-4a21-8567-c932084f5343" providerId="ADAL" clId="{A45EDC5B-A132-47BD-8EDA-249E98ED5359}" dt="2021-08-06T19:38:55.817" v="3300" actId="47"/>
        <pc:sldMkLst>
          <pc:docMk/>
          <pc:sldMk cId="1065041816" sldId="2147308153"/>
        </pc:sldMkLst>
      </pc:sldChg>
      <pc:sldChg chg="modSp del mod">
        <pc:chgData name="Mehrotra, Shreya" userId="44dd466f-0ad1-4a21-8567-c932084f5343" providerId="ADAL" clId="{A45EDC5B-A132-47BD-8EDA-249E98ED5359}" dt="2021-08-06T19:56:27.802" v="3437" actId="47"/>
        <pc:sldMkLst>
          <pc:docMk/>
          <pc:sldMk cId="1831704397" sldId="2147308153"/>
        </pc:sldMkLst>
        <pc:spChg chg="mod">
          <ac:chgData name="Mehrotra, Shreya" userId="44dd466f-0ad1-4a21-8567-c932084f5343" providerId="ADAL" clId="{A45EDC5B-A132-47BD-8EDA-249E98ED5359}" dt="2021-08-06T19:49:18.343" v="3398" actId="1076"/>
          <ac:spMkLst>
            <pc:docMk/>
            <pc:sldMk cId="1831704397" sldId="2147308153"/>
            <ac:spMk id="2" creationId="{3CEDF705-5A34-4B2B-BBA1-AEF4C6CD728B}"/>
          </ac:spMkLst>
        </pc:spChg>
        <pc:spChg chg="mod">
          <ac:chgData name="Mehrotra, Shreya" userId="44dd466f-0ad1-4a21-8567-c932084f5343" providerId="ADAL" clId="{A45EDC5B-A132-47BD-8EDA-249E98ED5359}" dt="2021-08-06T19:49:34.102" v="3400" actId="108"/>
          <ac:spMkLst>
            <pc:docMk/>
            <pc:sldMk cId="1831704397" sldId="2147308153"/>
            <ac:spMk id="12" creationId="{C96A4271-465A-4D1C-ACD3-D9C678DA7536}"/>
          </ac:spMkLst>
        </pc:spChg>
      </pc:sldChg>
      <pc:sldChg chg="modSp del mod">
        <pc:chgData name="Mehrotra, Shreya" userId="44dd466f-0ad1-4a21-8567-c932084f5343" providerId="ADAL" clId="{A45EDC5B-A132-47BD-8EDA-249E98ED5359}" dt="2021-08-06T19:45:46.969" v="3384" actId="47"/>
        <pc:sldMkLst>
          <pc:docMk/>
          <pc:sldMk cId="4115968085" sldId="2147308153"/>
        </pc:sldMkLst>
        <pc:spChg chg="mod">
          <ac:chgData name="Mehrotra, Shreya" userId="44dd466f-0ad1-4a21-8567-c932084f5343" providerId="ADAL" clId="{A45EDC5B-A132-47BD-8EDA-249E98ED5359}" dt="2021-08-06T19:43:47.154" v="3347" actId="5793"/>
          <ac:spMkLst>
            <pc:docMk/>
            <pc:sldMk cId="4115968085" sldId="2147308153"/>
            <ac:spMk id="5" creationId="{90DDE28B-31B8-40A7-9D9D-F0C0B96D93A0}"/>
          </ac:spMkLst>
        </pc:spChg>
      </pc:sldChg>
      <pc:sldChg chg="addSp delSp modSp mod ord modNotesTx">
        <pc:chgData name="Mehrotra, Shreya" userId="44dd466f-0ad1-4a21-8567-c932084f5343" providerId="ADAL" clId="{A45EDC5B-A132-47BD-8EDA-249E98ED5359}" dt="2021-10-19T19:18:56.831" v="7996" actId="20577"/>
        <pc:sldMkLst>
          <pc:docMk/>
          <pc:sldMk cId="311138753" sldId="2147308154"/>
        </pc:sldMkLst>
        <pc:spChg chg="mod">
          <ac:chgData name="Mehrotra, Shreya" userId="44dd466f-0ad1-4a21-8567-c932084f5343" providerId="ADAL" clId="{A45EDC5B-A132-47BD-8EDA-249E98ED5359}" dt="2021-09-07T22:13:25.694" v="5451" actId="20577"/>
          <ac:spMkLst>
            <pc:docMk/>
            <pc:sldMk cId="311138753" sldId="2147308154"/>
            <ac:spMk id="2" creationId="{3CEDF705-5A34-4B2B-BBA1-AEF4C6CD728B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7" creationId="{739CC824-278F-41F7-9F54-15A27653DA5E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8" creationId="{67E52BDE-3A5F-45BE-B36F-2E9C82F1E8F0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9" creationId="{BB5E7636-D96F-43CE-84A6-CEC86453B725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0" creationId="{850561EC-DD3F-4DAD-968E-11B684525676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1" creationId="{1F257BB8-A843-4C47-8921-788424A0224F}"/>
          </ac:spMkLst>
        </pc:spChg>
        <pc:spChg chg="mod">
          <ac:chgData name="Mehrotra, Shreya" userId="44dd466f-0ad1-4a21-8567-c932084f5343" providerId="ADAL" clId="{A45EDC5B-A132-47BD-8EDA-249E98ED5359}" dt="2021-10-19T19:18:56.831" v="7996" actId="20577"/>
          <ac:spMkLst>
            <pc:docMk/>
            <pc:sldMk cId="311138753" sldId="2147308154"/>
            <ac:spMk id="12" creationId="{C96A4271-465A-4D1C-ACD3-D9C678DA7536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3" creationId="{E0EF7398-701E-48DA-A1FA-9E03139894E9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4" creationId="{BB1F841F-55C8-48CB-AEDB-AB6395DC8902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5" creationId="{8313700E-AF15-450D-9F27-1BFE7B4EEBAB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6" creationId="{05331820-7B83-4AA0-9266-3F86677F2A4B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7" creationId="{1332521C-C8A1-424A-A13B-FA17FB86674C}"/>
          </ac:spMkLst>
        </pc:spChg>
        <pc:spChg chg="mod">
          <ac:chgData name="Mehrotra, Shreya" userId="44dd466f-0ad1-4a21-8567-c932084f5343" providerId="ADAL" clId="{A45EDC5B-A132-47BD-8EDA-249E98ED5359}" dt="2021-08-30T20:34:07.346" v="4388" actId="14100"/>
          <ac:spMkLst>
            <pc:docMk/>
            <pc:sldMk cId="311138753" sldId="2147308154"/>
            <ac:spMk id="18" creationId="{2E9AF20D-2A80-4BD8-870C-C117A2A1FDCE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19" creationId="{E53C1266-1625-4440-AB61-6B723FAEFC77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20" creationId="{D9A49632-D29A-4B4F-82FE-6B082BBE7EB3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21" creationId="{6EB407DB-9755-40B7-840E-59E65B3A0BE8}"/>
          </ac:spMkLst>
        </pc:spChg>
        <pc:spChg chg="mod">
          <ac:chgData name="Mehrotra, Shreya" userId="44dd466f-0ad1-4a21-8567-c932084f5343" providerId="ADAL" clId="{A45EDC5B-A132-47BD-8EDA-249E98ED5359}" dt="2021-08-30T20:33:42.658" v="4380"/>
          <ac:spMkLst>
            <pc:docMk/>
            <pc:sldMk cId="311138753" sldId="2147308154"/>
            <ac:spMk id="22" creationId="{34152161-741C-45EA-B4EC-336DD92EB8FC}"/>
          </ac:spMkLst>
        </pc:spChg>
        <pc:spChg chg="add del mod">
          <ac:chgData name="Mehrotra, Shreya" userId="44dd466f-0ad1-4a21-8567-c932084f5343" providerId="ADAL" clId="{A45EDC5B-A132-47BD-8EDA-249E98ED5359}" dt="2021-08-30T20:35:00.089" v="4395" actId="478"/>
          <ac:spMkLst>
            <pc:docMk/>
            <pc:sldMk cId="311138753" sldId="2147308154"/>
            <ac:spMk id="23" creationId="{B5590027-A33F-4A38-B927-86D4929BAFC6}"/>
          </ac:spMkLst>
        </pc:spChg>
        <pc:grpChg chg="add del mod">
          <ac:chgData name="Mehrotra, Shreya" userId="44dd466f-0ad1-4a21-8567-c932084f5343" providerId="ADAL" clId="{A45EDC5B-A132-47BD-8EDA-249E98ED5359}" dt="2021-08-30T20:34:54.174" v="4393" actId="478"/>
          <ac:grpSpMkLst>
            <pc:docMk/>
            <pc:sldMk cId="311138753" sldId="2147308154"/>
            <ac:grpSpMk id="5" creationId="{3977EFB2-1BFF-436E-A865-E0C165E6B700}"/>
          </ac:grpSpMkLst>
        </pc:grpChg>
        <pc:picChg chg="add mod">
          <ac:chgData name="Mehrotra, Shreya" userId="44dd466f-0ad1-4a21-8567-c932084f5343" providerId="ADAL" clId="{A45EDC5B-A132-47BD-8EDA-249E98ED5359}" dt="2021-09-10T17:32:12.801" v="5804"/>
          <ac:picMkLst>
            <pc:docMk/>
            <pc:sldMk cId="311138753" sldId="2147308154"/>
            <ac:picMk id="5" creationId="{E8F55B51-D0CD-488E-BA13-D4608D71436A}"/>
          </ac:picMkLst>
        </pc:picChg>
        <pc:picChg chg="del mod">
          <ac:chgData name="Mehrotra, Shreya" userId="44dd466f-0ad1-4a21-8567-c932084f5343" providerId="ADAL" clId="{A45EDC5B-A132-47BD-8EDA-249E98ED5359}" dt="2021-09-10T17:32:12.246" v="5803" actId="478"/>
          <ac:picMkLst>
            <pc:docMk/>
            <pc:sldMk cId="311138753" sldId="2147308154"/>
            <ac:picMk id="6" creationId="{3EBEC8DB-DC03-4BAF-BCB7-005ABD7CFF2D}"/>
          </ac:picMkLst>
        </pc:picChg>
      </pc:sldChg>
      <pc:sldChg chg="delSp modSp add del mod ord">
        <pc:chgData name="Mehrotra, Shreya" userId="44dd466f-0ad1-4a21-8567-c932084f5343" providerId="ADAL" clId="{A45EDC5B-A132-47BD-8EDA-249E98ED5359}" dt="2021-08-30T20:35:14.246" v="4397" actId="47"/>
        <pc:sldMkLst>
          <pc:docMk/>
          <pc:sldMk cId="1641850895" sldId="2147308155"/>
        </pc:sldMkLst>
        <pc:spChg chg="mod">
          <ac:chgData name="Mehrotra, Shreya" userId="44dd466f-0ad1-4a21-8567-c932084f5343" providerId="ADAL" clId="{A45EDC5B-A132-47BD-8EDA-249E98ED5359}" dt="2021-08-30T20:31:53.052" v="4339" actId="21"/>
          <ac:spMkLst>
            <pc:docMk/>
            <pc:sldMk cId="1641850895" sldId="2147308155"/>
            <ac:spMk id="5" creationId="{90DDE28B-31B8-40A7-9D9D-F0C0B96D93A0}"/>
          </ac:spMkLst>
        </pc:spChg>
        <pc:grpChg chg="del">
          <ac:chgData name="Mehrotra, Shreya" userId="44dd466f-0ad1-4a21-8567-c932084f5343" providerId="ADAL" clId="{A45EDC5B-A132-47BD-8EDA-249E98ED5359}" dt="2021-08-30T20:33:38.540" v="4378" actId="21"/>
          <ac:grpSpMkLst>
            <pc:docMk/>
            <pc:sldMk cId="1641850895" sldId="2147308155"/>
            <ac:grpSpMk id="43" creationId="{85F543E7-4454-4F4A-9665-15E2E2DABE8C}"/>
          </ac:grpSpMkLst>
        </pc:grpChg>
      </pc:sldChg>
      <pc:sldChg chg="add ord">
        <pc:chgData name="Mehrotra, Shreya" userId="44dd466f-0ad1-4a21-8567-c932084f5343" providerId="ADAL" clId="{A45EDC5B-A132-47BD-8EDA-249E98ED5359}" dt="2021-08-06T19:56:25.444" v="3436"/>
        <pc:sldMkLst>
          <pc:docMk/>
          <pc:sldMk cId="2152600924" sldId="2147308156"/>
        </pc:sldMkLst>
      </pc:sldChg>
      <pc:sldChg chg="add del ord">
        <pc:chgData name="Mehrotra, Shreya" userId="44dd466f-0ad1-4a21-8567-c932084f5343" providerId="ADAL" clId="{A45EDC5B-A132-47BD-8EDA-249E98ED5359}" dt="2021-08-10T00:14:52.520" v="4030" actId="47"/>
        <pc:sldMkLst>
          <pc:docMk/>
          <pc:sldMk cId="2215376197" sldId="2147308157"/>
        </pc:sldMkLst>
      </pc:sldChg>
      <pc:sldChg chg="add del ord">
        <pc:chgData name="Mehrotra, Shreya" userId="44dd466f-0ad1-4a21-8567-c932084f5343" providerId="ADAL" clId="{A45EDC5B-A132-47BD-8EDA-249E98ED5359}" dt="2021-08-10T00:15:31.927" v="4038" actId="47"/>
        <pc:sldMkLst>
          <pc:docMk/>
          <pc:sldMk cId="1751293096" sldId="2147308158"/>
        </pc:sldMkLst>
      </pc:sldChg>
      <pc:sldChg chg="add ord modNotesTx">
        <pc:chgData name="Mehrotra, Shreya" userId="44dd466f-0ad1-4a21-8567-c932084f5343" providerId="ADAL" clId="{A45EDC5B-A132-47BD-8EDA-249E98ED5359}" dt="2021-08-10T20:42:40.617" v="4062" actId="6549"/>
        <pc:sldMkLst>
          <pc:docMk/>
          <pc:sldMk cId="2806572114" sldId="2147308159"/>
        </pc:sldMkLst>
      </pc:sldChg>
      <pc:sldChg chg="add ord modNotesTx">
        <pc:chgData name="Mehrotra, Shreya" userId="44dd466f-0ad1-4a21-8567-c932084f5343" providerId="ADAL" clId="{A45EDC5B-A132-47BD-8EDA-249E98ED5359}" dt="2021-08-10T20:42:58.716" v="4063" actId="20577"/>
        <pc:sldMkLst>
          <pc:docMk/>
          <pc:sldMk cId="1198422093" sldId="2147308160"/>
        </pc:sldMkLst>
      </pc:sldChg>
      <pc:sldChg chg="addSp modSp del mod ord">
        <pc:chgData name="Mehrotra, Shreya" userId="44dd466f-0ad1-4a21-8567-c932084f5343" providerId="ADAL" clId="{A45EDC5B-A132-47BD-8EDA-249E98ED5359}" dt="2021-10-19T19:01:58.440" v="7965" actId="47"/>
        <pc:sldMkLst>
          <pc:docMk/>
          <pc:sldMk cId="2353883886" sldId="2147308162"/>
        </pc:sldMkLst>
        <pc:spChg chg="mod">
          <ac:chgData name="Mehrotra, Shreya" userId="44dd466f-0ad1-4a21-8567-c932084f5343" providerId="ADAL" clId="{A45EDC5B-A132-47BD-8EDA-249E98ED5359}" dt="2021-10-04T16:52:54.895" v="6869" actId="20577"/>
          <ac:spMkLst>
            <pc:docMk/>
            <pc:sldMk cId="2353883886" sldId="2147308162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10-04T19:36:07.342" v="7454" actId="20577"/>
          <ac:spMkLst>
            <pc:docMk/>
            <pc:sldMk cId="2353883886" sldId="2147308162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10-07T23:07:14.832" v="7681" actId="20577"/>
          <ac:spMkLst>
            <pc:docMk/>
            <pc:sldMk cId="2353883886" sldId="2147308162"/>
            <ac:spMk id="19" creationId="{932E18EC-E687-47F9-B2FE-119DAB094D81}"/>
          </ac:spMkLst>
        </pc:spChg>
        <pc:spChg chg="mod">
          <ac:chgData name="Mehrotra, Shreya" userId="44dd466f-0ad1-4a21-8567-c932084f5343" providerId="ADAL" clId="{A45EDC5B-A132-47BD-8EDA-249E98ED5359}" dt="2021-09-03T02:41:56.627" v="5303" actId="1076"/>
          <ac:spMkLst>
            <pc:docMk/>
            <pc:sldMk cId="2353883886" sldId="2147308162"/>
            <ac:spMk id="21" creationId="{62987054-DC8A-49D9-A9EF-E18118AE6C25}"/>
          </ac:spMkLst>
        </pc:spChg>
        <pc:picChg chg="add mod">
          <ac:chgData name="Mehrotra, Shreya" userId="44dd466f-0ad1-4a21-8567-c932084f5343" providerId="ADAL" clId="{A45EDC5B-A132-47BD-8EDA-249E98ED5359}" dt="2021-10-19T17:09:54.519" v="7822" actId="1076"/>
          <ac:picMkLst>
            <pc:docMk/>
            <pc:sldMk cId="2353883886" sldId="2147308162"/>
            <ac:picMk id="22" creationId="{9612F8BA-D296-4BC8-BDD6-3B2C420CCEB8}"/>
          </ac:picMkLst>
        </pc:picChg>
      </pc:sldChg>
      <pc:sldChg chg="modSp del mod">
        <pc:chgData name="Mehrotra, Shreya" userId="44dd466f-0ad1-4a21-8567-c932084f5343" providerId="ADAL" clId="{A45EDC5B-A132-47BD-8EDA-249E98ED5359}" dt="2021-10-04T20:18:43.268" v="7469" actId="47"/>
        <pc:sldMkLst>
          <pc:docMk/>
          <pc:sldMk cId="1673968304" sldId="2147308163"/>
        </pc:sldMkLst>
        <pc:spChg chg="mod">
          <ac:chgData name="Mehrotra, Shreya" userId="44dd466f-0ad1-4a21-8567-c932084f5343" providerId="ADAL" clId="{A45EDC5B-A132-47BD-8EDA-249E98ED5359}" dt="2021-10-04T16:52:19.170" v="6808" actId="20577"/>
          <ac:spMkLst>
            <pc:docMk/>
            <pc:sldMk cId="1673968304" sldId="2147308163"/>
            <ac:spMk id="7" creationId="{8711DC79-CE4B-4091-9E10-E8F030C3FC3C}"/>
          </ac:spMkLst>
        </pc:spChg>
        <pc:spChg chg="mod">
          <ac:chgData name="Mehrotra, Shreya" userId="44dd466f-0ad1-4a21-8567-c932084f5343" providerId="ADAL" clId="{A45EDC5B-A132-47BD-8EDA-249E98ED5359}" dt="2021-09-28T23:02:04.579" v="6551" actId="20577"/>
          <ac:spMkLst>
            <pc:docMk/>
            <pc:sldMk cId="1673968304" sldId="2147308163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09-16T16:05:45.908" v="5866" actId="122"/>
          <ac:spMkLst>
            <pc:docMk/>
            <pc:sldMk cId="1673968304" sldId="2147308163"/>
            <ac:spMk id="19" creationId="{932E18EC-E687-47F9-B2FE-119DAB094D81}"/>
          </ac:spMkLst>
        </pc:spChg>
      </pc:sldChg>
      <pc:sldChg chg="addSp delSp modSp mod ord modNotesTx">
        <pc:chgData name="Mehrotra, Shreya" userId="44dd466f-0ad1-4a21-8567-c932084f5343" providerId="ADAL" clId="{A45EDC5B-A132-47BD-8EDA-249E98ED5359}" dt="2021-10-19T19:20:57.171" v="8003"/>
        <pc:sldMkLst>
          <pc:docMk/>
          <pc:sldMk cId="2668696361" sldId="2147308164"/>
        </pc:sldMkLst>
        <pc:spChg chg="mod">
          <ac:chgData name="Mehrotra, Shreya" userId="44dd466f-0ad1-4a21-8567-c932084f5343" providerId="ADAL" clId="{A45EDC5B-A132-47BD-8EDA-249E98ED5359}" dt="2021-10-04T21:29:22.378" v="7634" actId="27636"/>
          <ac:spMkLst>
            <pc:docMk/>
            <pc:sldMk cId="2668696361" sldId="2147308164"/>
            <ac:spMk id="12" creationId="{C96A4271-465A-4D1C-ACD3-D9C678DA7536}"/>
          </ac:spMkLst>
        </pc:spChg>
        <pc:picChg chg="add mod modCrop">
          <ac:chgData name="Mehrotra, Shreya" userId="44dd466f-0ad1-4a21-8567-c932084f5343" providerId="ADAL" clId="{A45EDC5B-A132-47BD-8EDA-249E98ED5359}" dt="2021-09-09T23:14:35.760" v="5697" actId="1076"/>
          <ac:picMkLst>
            <pc:docMk/>
            <pc:sldMk cId="2668696361" sldId="2147308164"/>
            <ac:picMk id="4" creationId="{2D1DE4F5-543A-4AF9-A2BE-8F3EEBA99D1D}"/>
          </ac:picMkLst>
        </pc:picChg>
        <pc:picChg chg="del">
          <ac:chgData name="Mehrotra, Shreya" userId="44dd466f-0ad1-4a21-8567-c932084f5343" providerId="ADAL" clId="{A45EDC5B-A132-47BD-8EDA-249E98ED5359}" dt="2021-09-09T23:13:22.391" v="5686" actId="478"/>
          <ac:picMkLst>
            <pc:docMk/>
            <pc:sldMk cId="2668696361" sldId="2147308164"/>
            <ac:picMk id="6" creationId="{3EBEC8DB-DC03-4BAF-BCB7-005ABD7CFF2D}"/>
          </ac:picMkLst>
        </pc:picChg>
      </pc:sldChg>
      <pc:sldChg chg="delSp modSp del mod modNotesTx">
        <pc:chgData name="Mehrotra, Shreya" userId="44dd466f-0ad1-4a21-8567-c932084f5343" providerId="ADAL" clId="{A45EDC5B-A132-47BD-8EDA-249E98ED5359}" dt="2021-10-19T18:58:56.008" v="7879" actId="47"/>
        <pc:sldMkLst>
          <pc:docMk/>
          <pc:sldMk cId="239349727" sldId="2147308165"/>
        </pc:sldMkLst>
        <pc:spChg chg="mod">
          <ac:chgData name="Mehrotra, Shreya" userId="44dd466f-0ad1-4a21-8567-c932084f5343" providerId="ADAL" clId="{A45EDC5B-A132-47BD-8EDA-249E98ED5359}" dt="2021-10-08T00:01:20.764" v="7684" actId="1076"/>
          <ac:spMkLst>
            <pc:docMk/>
            <pc:sldMk cId="239349727" sldId="2147308165"/>
            <ac:spMk id="2" creationId="{4AF5AE16-F282-4932-9422-B5CA438D8D59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" creationId="{2136AA63-C656-4CC7-BB77-7201D17D9112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" creationId="{AF13D9BB-40A4-4C58-9D6F-883928ABC9B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6" creationId="{CC225ABF-76E7-40F0-826B-FA4A25F29C5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7" creationId="{3AA1D548-C49D-47B7-80E9-22D10B21EED7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0" creationId="{A9A1A42B-D79D-4996-968A-E0F376AF1EA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2" creationId="{29C2792F-2139-41BE-9D13-4469553756E5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3" creationId="{5C9DBC61-EBEE-4785-BA93-3DDD75F330E2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19" creationId="{F586835B-45E0-46C3-A08A-FA45108D536B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0" creationId="{6D249F35-6210-4E71-94B0-D689EAC91C64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1" creationId="{7A69F31F-7623-40FC-A47B-8F7256300904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2" creationId="{2870E99D-85DB-435B-8883-E8B0DEF3A999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3" creationId="{AA88DCE0-C0D8-427D-81E7-917B201501F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4" creationId="{BCC28CDC-A424-461C-A2E6-7B2962DF8075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5" creationId="{4E61D570-3C23-4C9E-978D-2DBA5CDAB68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6" creationId="{B07CC65F-0737-46C9-941F-81521F894488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8" creationId="{EF817EC8-375E-49D3-A3CA-795554D8A679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29" creationId="{D15A23F4-04FD-465E-88EF-A8D10458546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1" creationId="{88AEB179-4DF6-412A-9072-B32E8C7D527C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3" creationId="{3540AF2A-C0F0-401D-BEC8-850E94AA30E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6" creationId="{20378D7F-5C8B-4DB7-8F5A-732E1EF04FF7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7" creationId="{17151E7A-E6E1-4767-928A-E40EC1FE73F5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8" creationId="{74DCE654-EB93-4DA9-86D9-472B0E5BD1B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39" creationId="{325B3F2F-D37C-4D21-A1CD-28D5C9FDFA5A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1" creationId="{2E2EEE3F-53E0-42CF-964E-4421F838F55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2" creationId="{08D8D60E-2A2A-40C5-9E56-AE867933B8B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3" creationId="{957C1760-138C-4A3E-9AD5-F4C1014B383F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4" creationId="{23471A1A-20CB-4B89-BC74-B100B749CC4C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5" creationId="{4C68B79A-A409-4F35-AE8B-2D5AA860A301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6" creationId="{9A8D8CF4-0FD2-4C1E-BCCA-76B44C41EBBE}"/>
          </ac:spMkLst>
        </pc:spChg>
        <pc:spChg chg="del mod">
          <ac:chgData name="Mehrotra, Shreya" userId="44dd466f-0ad1-4a21-8567-c932084f5343" providerId="ADAL" clId="{A45EDC5B-A132-47BD-8EDA-249E98ED5359}" dt="2021-08-31T20:08:40.924" v="4632" actId="478"/>
          <ac:spMkLst>
            <pc:docMk/>
            <pc:sldMk cId="239349727" sldId="2147308165"/>
            <ac:spMk id="47" creationId="{4E56A8DA-5B99-4D6B-8B53-8CDBF37445DF}"/>
          </ac:spMkLst>
        </pc:spChg>
        <pc:spChg chg="del mod">
          <ac:chgData name="Mehrotra, Shreya" userId="44dd466f-0ad1-4a21-8567-c932084f5343" providerId="ADAL" clId="{A45EDC5B-A132-47BD-8EDA-249E98ED5359}" dt="2021-08-31T20:08:15.917" v="4631" actId="478"/>
          <ac:spMkLst>
            <pc:docMk/>
            <pc:sldMk cId="239349727" sldId="2147308165"/>
            <ac:spMk id="48" creationId="{981713B9-E429-432B-81A3-3822BDC95D20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49" creationId="{E56C648A-B89A-4CDC-9F60-A744D8408BCB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0" creationId="{BB488E92-7657-448E-ABD4-7A70F5D67D02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1" creationId="{C63B9591-D23F-45E1-8078-FED790990604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2" creationId="{D2BA57C4-4AAC-41B6-8B59-2F78F0AEE27F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4" creationId="{0F3385AC-793F-492D-8046-BDB2A4F33E5B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5" creationId="{79E7529F-8D5C-4EA6-B6A3-4A1FBB8A8E9E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6" creationId="{CB342240-1D9E-42A1-8EF1-32A55B73A62D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57" creationId="{559CEF3D-D07E-4DBA-8087-E96416CD6DA8}"/>
          </ac:spMkLst>
        </pc:spChg>
        <pc:spChg chg="mod">
          <ac:chgData name="Mehrotra, Shreya" userId="44dd466f-0ad1-4a21-8567-c932084f5343" providerId="ADAL" clId="{A45EDC5B-A132-47BD-8EDA-249E98ED5359}" dt="2021-10-08T00:00:39.537" v="7683" actId="1076"/>
          <ac:spMkLst>
            <pc:docMk/>
            <pc:sldMk cId="239349727" sldId="2147308165"/>
            <ac:spMk id="60" creationId="{9A7ECC94-37C1-43E0-BB1B-720964A836DE}"/>
          </ac:spMkLst>
        </pc:spChg>
        <pc:grpChg chg="mod">
          <ac:chgData name="Mehrotra, Shreya" userId="44dd466f-0ad1-4a21-8567-c932084f5343" providerId="ADAL" clId="{A45EDC5B-A132-47BD-8EDA-249E98ED5359}" dt="2021-10-08T00:00:39.537" v="7683" actId="1076"/>
          <ac:grpSpMkLst>
            <pc:docMk/>
            <pc:sldMk cId="239349727" sldId="2147308165"/>
            <ac:grpSpMk id="4" creationId="{87D6E045-6C59-4359-8F8E-1C3A4EA722D5}"/>
          </ac:grpSpMkLst>
        </pc:grpChg>
        <pc:grpChg chg="mod">
          <ac:chgData name="Mehrotra, Shreya" userId="44dd466f-0ad1-4a21-8567-c932084f5343" providerId="ADAL" clId="{A45EDC5B-A132-47BD-8EDA-249E98ED5359}" dt="2021-10-08T00:00:39.537" v="7683" actId="1076"/>
          <ac:grpSpMkLst>
            <pc:docMk/>
            <pc:sldMk cId="239349727" sldId="2147308165"/>
            <ac:grpSpMk id="11" creationId="{C152896B-38D0-4BC6-9781-238D4D626A1D}"/>
          </ac:grpSpMkLst>
        </pc:grpChg>
        <pc:grpChg chg="mod">
          <ac:chgData name="Mehrotra, Shreya" userId="44dd466f-0ad1-4a21-8567-c932084f5343" providerId="ADAL" clId="{A45EDC5B-A132-47BD-8EDA-249E98ED5359}" dt="2021-10-08T00:00:39.537" v="7683" actId="1076"/>
          <ac:grpSpMkLst>
            <pc:docMk/>
            <pc:sldMk cId="239349727" sldId="2147308165"/>
            <ac:grpSpMk id="16" creationId="{3E06ACBF-406E-477F-BCB4-743916C1337F}"/>
          </ac:grpSpMkLst>
        </pc:grpChg>
        <pc:graphicFrameChg chg="del">
          <ac:chgData name="Mehrotra, Shreya" userId="44dd466f-0ad1-4a21-8567-c932084f5343" providerId="ADAL" clId="{A45EDC5B-A132-47BD-8EDA-249E98ED5359}" dt="2021-08-31T19:56:24.946" v="4449"/>
          <ac:graphicFrameMkLst>
            <pc:docMk/>
            <pc:sldMk cId="239349727" sldId="2147308165"/>
            <ac:graphicFrameMk id="8" creationId="{43A7AB4A-8AB9-4685-A5F7-09DAF599DDF2}"/>
          </ac:graphicFrameMkLst>
        </pc:graphicFrameChg>
      </pc:sldChg>
      <pc:sldChg chg="add del">
        <pc:chgData name="Mehrotra, Shreya" userId="44dd466f-0ad1-4a21-8567-c932084f5343" providerId="ADAL" clId="{A45EDC5B-A132-47BD-8EDA-249E98ED5359}" dt="2021-08-31T20:33:11.775" v="5059" actId="47"/>
        <pc:sldMkLst>
          <pc:docMk/>
          <pc:sldMk cId="1344739607" sldId="2147308166"/>
        </pc:sldMkLst>
      </pc:sldChg>
      <pc:sldChg chg="addSp delSp modSp new del mod">
        <pc:chgData name="Mehrotra, Shreya" userId="44dd466f-0ad1-4a21-8567-c932084f5343" providerId="ADAL" clId="{A45EDC5B-A132-47BD-8EDA-249E98ED5359}" dt="2021-08-30T20:36:34.648" v="4433" actId="680"/>
        <pc:sldMkLst>
          <pc:docMk/>
          <pc:sldMk cId="1960159169" sldId="2147308166"/>
        </pc:sldMkLst>
        <pc:spChg chg="mod">
          <ac:chgData name="Mehrotra, Shreya" userId="44dd466f-0ad1-4a21-8567-c932084f5343" providerId="ADAL" clId="{A45EDC5B-A132-47BD-8EDA-249E98ED5359}" dt="2021-08-30T20:36:34.101" v="4432" actId="20577"/>
          <ac:spMkLst>
            <pc:docMk/>
            <pc:sldMk cId="1960159169" sldId="2147308166"/>
            <ac:spMk id="2" creationId="{B95E5C0C-C5D1-4E74-AAC8-47690AB235C4}"/>
          </ac:spMkLst>
        </pc:spChg>
        <pc:spChg chg="mod">
          <ac:chgData name="Mehrotra, Shreya" userId="44dd466f-0ad1-4a21-8567-c932084f5343" providerId="ADAL" clId="{A45EDC5B-A132-47BD-8EDA-249E98ED5359}" dt="2021-08-30T20:36:33.699" v="4431"/>
          <ac:spMkLst>
            <pc:docMk/>
            <pc:sldMk cId="1960159169" sldId="2147308166"/>
            <ac:spMk id="3" creationId="{C806B1EA-29E1-4D74-B57C-8675EE96C6A9}"/>
          </ac:spMkLst>
        </pc:spChg>
        <pc:spChg chg="add del">
          <ac:chgData name="Mehrotra, Shreya" userId="44dd466f-0ad1-4a21-8567-c932084f5343" providerId="ADAL" clId="{A45EDC5B-A132-47BD-8EDA-249E98ED5359}" dt="2021-08-30T20:36:33.251" v="4430" actId="478"/>
          <ac:spMkLst>
            <pc:docMk/>
            <pc:sldMk cId="1960159169" sldId="2147308166"/>
            <ac:spMk id="4" creationId="{632CD906-6263-4351-8488-8A64DDDDE96C}"/>
          </ac:spMkLst>
        </pc:spChg>
      </pc:sldChg>
      <pc:sldChg chg="add del">
        <pc:chgData name="Mehrotra, Shreya" userId="44dd466f-0ad1-4a21-8567-c932084f5343" providerId="ADAL" clId="{A45EDC5B-A132-47BD-8EDA-249E98ED5359}" dt="2021-08-31T20:32:50.913" v="5055" actId="47"/>
        <pc:sldMkLst>
          <pc:docMk/>
          <pc:sldMk cId="1528231228" sldId="2147308167"/>
        </pc:sldMkLst>
      </pc:sldChg>
      <pc:sldChg chg="modSp add del mod">
        <pc:chgData name="Mehrotra, Shreya" userId="44dd466f-0ad1-4a21-8567-c932084f5343" providerId="ADAL" clId="{A45EDC5B-A132-47BD-8EDA-249E98ED5359}" dt="2021-09-21T23:21:35.427" v="6159" actId="47"/>
        <pc:sldMkLst>
          <pc:docMk/>
          <pc:sldMk cId="3374062354" sldId="2147308167"/>
        </pc:sldMkLst>
        <pc:spChg chg="mod">
          <ac:chgData name="Mehrotra, Shreya" userId="44dd466f-0ad1-4a21-8567-c932084f5343" providerId="ADAL" clId="{A45EDC5B-A132-47BD-8EDA-249E98ED5359}" dt="2021-08-31T20:36:18.935" v="5089" actId="27636"/>
          <ac:spMkLst>
            <pc:docMk/>
            <pc:sldMk cId="3374062354" sldId="2147308167"/>
            <ac:spMk id="3" creationId="{BD1D4001-2410-4CE9-BF0C-20D92A4F1DEE}"/>
          </ac:spMkLst>
        </pc:spChg>
      </pc:sldChg>
      <pc:sldChg chg="modSp add mod">
        <pc:chgData name="Mehrotra, Shreya" userId="44dd466f-0ad1-4a21-8567-c932084f5343" providerId="ADAL" clId="{A45EDC5B-A132-47BD-8EDA-249E98ED5359}" dt="2021-09-21T23:20:32.110" v="6155" actId="20577"/>
        <pc:sldMkLst>
          <pc:docMk/>
          <pc:sldMk cId="1978762656" sldId="2147308168"/>
        </pc:sldMkLst>
        <pc:spChg chg="mod">
          <ac:chgData name="Mehrotra, Shreya" userId="44dd466f-0ad1-4a21-8567-c932084f5343" providerId="ADAL" clId="{A45EDC5B-A132-47BD-8EDA-249E98ED5359}" dt="2021-09-21T23:20:32.110" v="6155" actId="20577"/>
          <ac:spMkLst>
            <pc:docMk/>
            <pc:sldMk cId="1978762656" sldId="2147308168"/>
            <ac:spMk id="3" creationId="{BD1D4001-2410-4CE9-BF0C-20D92A4F1DEE}"/>
          </ac:spMkLst>
        </pc:spChg>
      </pc:sldChg>
      <pc:sldChg chg="modSp add mod ord">
        <pc:chgData name="Mehrotra, Shreya" userId="44dd466f-0ad1-4a21-8567-c932084f5343" providerId="ADAL" clId="{A45EDC5B-A132-47BD-8EDA-249E98ED5359}" dt="2021-10-19T19:13:08.492" v="7984" actId="20577"/>
        <pc:sldMkLst>
          <pc:docMk/>
          <pc:sldMk cId="3194572242" sldId="2147308169"/>
        </pc:sldMkLst>
        <pc:spChg chg="mod">
          <ac:chgData name="Mehrotra, Shreya" userId="44dd466f-0ad1-4a21-8567-c932084f5343" providerId="ADAL" clId="{A45EDC5B-A132-47BD-8EDA-249E98ED5359}" dt="2021-10-19T19:13:08.492" v="7984" actId="20577"/>
          <ac:spMkLst>
            <pc:docMk/>
            <pc:sldMk cId="3194572242" sldId="2147308169"/>
            <ac:spMk id="3" creationId="{BD1D4001-2410-4CE9-BF0C-20D92A4F1DEE}"/>
          </ac:spMkLst>
        </pc:spChg>
      </pc:sldChg>
      <pc:sldChg chg="modSp add mod ord">
        <pc:chgData name="Mehrotra, Shreya" userId="44dd466f-0ad1-4a21-8567-c932084f5343" providerId="ADAL" clId="{A45EDC5B-A132-47BD-8EDA-249E98ED5359}" dt="2021-10-19T18:53:46.658" v="7826" actId="20577"/>
        <pc:sldMkLst>
          <pc:docMk/>
          <pc:sldMk cId="291916132" sldId="2147308170"/>
        </pc:sldMkLst>
        <pc:spChg chg="mod">
          <ac:chgData name="Mehrotra, Shreya" userId="44dd466f-0ad1-4a21-8567-c932084f5343" providerId="ADAL" clId="{A45EDC5B-A132-47BD-8EDA-249E98ED5359}" dt="2021-10-19T18:53:46.658" v="7826" actId="20577"/>
          <ac:spMkLst>
            <pc:docMk/>
            <pc:sldMk cId="291916132" sldId="2147308170"/>
            <ac:spMk id="3" creationId="{BD1D4001-2410-4CE9-BF0C-20D92A4F1DEE}"/>
          </ac:spMkLst>
        </pc:spChg>
      </pc:sldChg>
      <pc:sldChg chg="new del">
        <pc:chgData name="Mehrotra, Shreya" userId="44dd466f-0ad1-4a21-8567-c932084f5343" providerId="ADAL" clId="{A45EDC5B-A132-47BD-8EDA-249E98ED5359}" dt="2021-10-04T21:25:27.423" v="7603" actId="47"/>
        <pc:sldMkLst>
          <pc:docMk/>
          <pc:sldMk cId="3965581850" sldId="2147308171"/>
        </pc:sldMkLst>
      </pc:sldChg>
      <pc:sldChg chg="modSp del mod ord">
        <pc:chgData name="Mehrotra, Shreya" userId="44dd466f-0ad1-4a21-8567-c932084f5343" providerId="ADAL" clId="{A45EDC5B-A132-47BD-8EDA-249E98ED5359}" dt="2021-10-04T21:25:27.423" v="7603" actId="47"/>
        <pc:sldMkLst>
          <pc:docMk/>
          <pc:sldMk cId="2531759999" sldId="2147308172"/>
        </pc:sldMkLst>
        <pc:spChg chg="mod">
          <ac:chgData name="Mehrotra, Shreya" userId="44dd466f-0ad1-4a21-8567-c932084f5343" providerId="ADAL" clId="{A45EDC5B-A132-47BD-8EDA-249E98ED5359}" dt="2021-10-04T19:30:03.995" v="7398" actId="20577"/>
          <ac:spMkLst>
            <pc:docMk/>
            <pc:sldMk cId="2531759999" sldId="2147308172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10-04T18:54:32.085" v="6883" actId="20577"/>
          <ac:spMkLst>
            <pc:docMk/>
            <pc:sldMk cId="2531759999" sldId="2147308172"/>
            <ac:spMk id="20" creationId="{7EBFC761-EFCE-4A76-8C8E-2E2E6C7D51B8}"/>
          </ac:spMkLst>
        </pc:spChg>
      </pc:sldChg>
      <pc:sldChg chg="addSp delSp modSp new del mod ord modClrScheme chgLayout">
        <pc:chgData name="Mehrotra, Shreya" userId="44dd466f-0ad1-4a21-8567-c932084f5343" providerId="ADAL" clId="{A45EDC5B-A132-47BD-8EDA-249E98ED5359}" dt="2021-10-04T21:25:27.423" v="7603" actId="47"/>
        <pc:sldMkLst>
          <pc:docMk/>
          <pc:sldMk cId="2250497410" sldId="2147308173"/>
        </pc:sldMkLst>
        <pc:spChg chg="del mod ord">
          <ac:chgData name="Mehrotra, Shreya" userId="44dd466f-0ad1-4a21-8567-c932084f5343" providerId="ADAL" clId="{A45EDC5B-A132-47BD-8EDA-249E98ED5359}" dt="2021-10-04T19:00:02.717" v="6925" actId="700"/>
          <ac:spMkLst>
            <pc:docMk/>
            <pc:sldMk cId="2250497410" sldId="2147308173"/>
            <ac:spMk id="2" creationId="{A9E8A4B0-CF35-48A7-80E9-F1E95E644C2C}"/>
          </ac:spMkLst>
        </pc:spChg>
        <pc:spChg chg="mod ord">
          <ac:chgData name="Mehrotra, Shreya" userId="44dd466f-0ad1-4a21-8567-c932084f5343" providerId="ADAL" clId="{A45EDC5B-A132-47BD-8EDA-249E98ED5359}" dt="2021-10-04T19:08:38.789" v="7256" actId="20577"/>
          <ac:spMkLst>
            <pc:docMk/>
            <pc:sldMk cId="2250497410" sldId="2147308173"/>
            <ac:spMk id="3" creationId="{518EF756-6CCF-4CDD-BFFE-AE9A6D320123}"/>
          </ac:spMkLst>
        </pc:spChg>
        <pc:spChg chg="del mod ord">
          <ac:chgData name="Mehrotra, Shreya" userId="44dd466f-0ad1-4a21-8567-c932084f5343" providerId="ADAL" clId="{A45EDC5B-A132-47BD-8EDA-249E98ED5359}" dt="2021-10-04T19:00:02.717" v="6925" actId="700"/>
          <ac:spMkLst>
            <pc:docMk/>
            <pc:sldMk cId="2250497410" sldId="2147308173"/>
            <ac:spMk id="4" creationId="{C6886CDD-6EEF-4DFC-9614-DEC46662F874}"/>
          </ac:spMkLst>
        </pc:spChg>
        <pc:spChg chg="add mod ord">
          <ac:chgData name="Mehrotra, Shreya" userId="44dd466f-0ad1-4a21-8567-c932084f5343" providerId="ADAL" clId="{A45EDC5B-A132-47BD-8EDA-249E98ED5359}" dt="2021-10-04T19:08:26.045" v="7241" actId="20577"/>
          <ac:spMkLst>
            <pc:docMk/>
            <pc:sldMk cId="2250497410" sldId="2147308173"/>
            <ac:spMk id="5" creationId="{3E69FEAB-B5C1-4440-B8B4-8E16A338D1D4}"/>
          </ac:spMkLst>
        </pc:spChg>
        <pc:spChg chg="add mod ord">
          <ac:chgData name="Mehrotra, Shreya" userId="44dd466f-0ad1-4a21-8567-c932084f5343" providerId="ADAL" clId="{A45EDC5B-A132-47BD-8EDA-249E98ED5359}" dt="2021-10-04T19:00:02.717" v="6925" actId="700"/>
          <ac:spMkLst>
            <pc:docMk/>
            <pc:sldMk cId="2250497410" sldId="2147308173"/>
            <ac:spMk id="6" creationId="{8BCDED89-F6F7-4BFF-817D-255F8FDDB79F}"/>
          </ac:spMkLst>
        </pc:spChg>
      </pc:sldChg>
      <pc:sldChg chg="modSp new del mod">
        <pc:chgData name="Mehrotra, Shreya" userId="44dd466f-0ad1-4a21-8567-c932084f5343" providerId="ADAL" clId="{A45EDC5B-A132-47BD-8EDA-249E98ED5359}" dt="2021-10-04T21:25:27.423" v="7603" actId="47"/>
        <pc:sldMkLst>
          <pc:docMk/>
          <pc:sldMk cId="3826917498" sldId="2147308174"/>
        </pc:sldMkLst>
        <pc:spChg chg="mod">
          <ac:chgData name="Mehrotra, Shreya" userId="44dd466f-0ad1-4a21-8567-c932084f5343" providerId="ADAL" clId="{A45EDC5B-A132-47BD-8EDA-249E98ED5359}" dt="2021-10-04T19:25:53.342" v="7337" actId="20577"/>
          <ac:spMkLst>
            <pc:docMk/>
            <pc:sldMk cId="3826917498" sldId="2147308174"/>
            <ac:spMk id="2" creationId="{53034CE7-6018-43E4-A940-6260B0882015}"/>
          </ac:spMkLst>
        </pc:spChg>
        <pc:spChg chg="mod">
          <ac:chgData name="Mehrotra, Shreya" userId="44dd466f-0ad1-4a21-8567-c932084f5343" providerId="ADAL" clId="{A45EDC5B-A132-47BD-8EDA-249E98ED5359}" dt="2021-10-04T19:25:48.760" v="7331" actId="12"/>
          <ac:spMkLst>
            <pc:docMk/>
            <pc:sldMk cId="3826917498" sldId="2147308174"/>
            <ac:spMk id="3" creationId="{474326E3-7639-48E0-BF7A-5F9D3181AB19}"/>
          </ac:spMkLst>
        </pc:spChg>
      </pc:sldChg>
      <pc:sldChg chg="addSp modSp add del mod ord">
        <pc:chgData name="Mehrotra, Shreya" userId="44dd466f-0ad1-4a21-8567-c932084f5343" providerId="ADAL" clId="{A45EDC5B-A132-47BD-8EDA-249E98ED5359}" dt="2021-10-19T19:02:11.084" v="7969" actId="47"/>
        <pc:sldMkLst>
          <pc:docMk/>
          <pc:sldMk cId="2583393755" sldId="2147308175"/>
        </pc:sldMkLst>
        <pc:spChg chg="mod">
          <ac:chgData name="Mehrotra, Shreya" userId="44dd466f-0ad1-4a21-8567-c932084f5343" providerId="ADAL" clId="{A45EDC5B-A132-47BD-8EDA-249E98ED5359}" dt="2021-10-19T17:10:07.602" v="7824" actId="14100"/>
          <ac:spMkLst>
            <pc:docMk/>
            <pc:sldMk cId="2583393755" sldId="2147308175"/>
            <ac:spMk id="19" creationId="{932E18EC-E687-47F9-B2FE-119DAB094D81}"/>
          </ac:spMkLst>
        </pc:spChg>
        <pc:picChg chg="add mod">
          <ac:chgData name="Mehrotra, Shreya" userId="44dd466f-0ad1-4a21-8567-c932084f5343" providerId="ADAL" clId="{A45EDC5B-A132-47BD-8EDA-249E98ED5359}" dt="2021-10-19T17:10:01.218" v="7823"/>
          <ac:picMkLst>
            <pc:docMk/>
            <pc:sldMk cId="2583393755" sldId="2147308175"/>
            <ac:picMk id="22" creationId="{A55DD5F3-4EDF-4507-9224-FCF16FBB4E4C}"/>
          </ac:picMkLst>
        </pc:picChg>
      </pc:sldChg>
      <pc:sldChg chg="addSp modSp add del mod">
        <pc:chgData name="Mehrotra, Shreya" userId="44dd466f-0ad1-4a21-8567-c932084f5343" providerId="ADAL" clId="{A45EDC5B-A132-47BD-8EDA-249E98ED5359}" dt="2021-10-19T19:28:51.640" v="8091" actId="47"/>
        <pc:sldMkLst>
          <pc:docMk/>
          <pc:sldMk cId="3190985683" sldId="2147308176"/>
        </pc:sldMkLst>
        <pc:spChg chg="mod">
          <ac:chgData name="Mehrotra, Shreya" userId="44dd466f-0ad1-4a21-8567-c932084f5343" providerId="ADAL" clId="{A45EDC5B-A132-47BD-8EDA-249E98ED5359}" dt="2021-10-19T19:01:09.403" v="7959" actId="20577"/>
          <ac:spMkLst>
            <pc:docMk/>
            <pc:sldMk cId="3190985683" sldId="2147308176"/>
            <ac:spMk id="8" creationId="{6F302405-1DCB-43BD-B228-3678AB3965DD}"/>
          </ac:spMkLst>
        </pc:spChg>
        <pc:spChg chg="mod">
          <ac:chgData name="Mehrotra, Shreya" userId="44dd466f-0ad1-4a21-8567-c932084f5343" providerId="ADAL" clId="{A45EDC5B-A132-47BD-8EDA-249E98ED5359}" dt="2021-10-19T19:01:27.723" v="7960" actId="14100"/>
          <ac:spMkLst>
            <pc:docMk/>
            <pc:sldMk cId="3190985683" sldId="2147308176"/>
            <ac:spMk id="19" creationId="{932E18EC-E687-47F9-B2FE-119DAB094D81}"/>
          </ac:spMkLst>
        </pc:spChg>
        <pc:picChg chg="add mod">
          <ac:chgData name="Mehrotra, Shreya" userId="44dd466f-0ad1-4a21-8567-c932084f5343" providerId="ADAL" clId="{A45EDC5B-A132-47BD-8EDA-249E98ED5359}" dt="2021-10-05T22:46:53.220" v="7670"/>
          <ac:picMkLst>
            <pc:docMk/>
            <pc:sldMk cId="3190985683" sldId="2147308176"/>
            <ac:picMk id="22" creationId="{C9DA2465-A14F-454C-AAD7-5EE9D5551B2F}"/>
          </ac:picMkLst>
        </pc:picChg>
      </pc:sldChg>
      <pc:sldChg chg="modSp del mod">
        <pc:chgData name="Mehrotra, Shreya" userId="44dd466f-0ad1-4a21-8567-c932084f5343" providerId="ADAL" clId="{A45EDC5B-A132-47BD-8EDA-249E98ED5359}" dt="2021-10-04T21:26:41.416" v="7608"/>
        <pc:sldMkLst>
          <pc:docMk/>
          <pc:sldMk cId="4148847565" sldId="2147308177"/>
        </pc:sldMkLst>
        <pc:spChg chg="mod">
          <ac:chgData name="Mehrotra, Shreya" userId="44dd466f-0ad1-4a21-8567-c932084f5343" providerId="ADAL" clId="{A45EDC5B-A132-47BD-8EDA-249E98ED5359}" dt="2021-10-04T21:26:41.416" v="7608"/>
          <ac:spMkLst>
            <pc:docMk/>
            <pc:sldMk cId="4148847565" sldId="2147308177"/>
            <ac:spMk id="2" creationId="{C73230CB-68B3-4F0F-A707-24636F5CC218}"/>
          </ac:spMkLst>
        </pc:spChg>
      </pc:sldChg>
      <pc:sldChg chg="modSp del mod">
        <pc:chgData name="Mehrotra, Shreya" userId="44dd466f-0ad1-4a21-8567-c932084f5343" providerId="ADAL" clId="{A45EDC5B-A132-47BD-8EDA-249E98ED5359}" dt="2021-10-04T21:26:27.708" v="7605" actId="47"/>
        <pc:sldMkLst>
          <pc:docMk/>
          <pc:sldMk cId="4221299178" sldId="2147308177"/>
        </pc:sldMkLst>
        <pc:spChg chg="mod">
          <ac:chgData name="Mehrotra, Shreya" userId="44dd466f-0ad1-4a21-8567-c932084f5343" providerId="ADAL" clId="{A45EDC5B-A132-47BD-8EDA-249E98ED5359}" dt="2021-10-04T21:26:24.170" v="7604" actId="27636"/>
          <ac:spMkLst>
            <pc:docMk/>
            <pc:sldMk cId="4221299178" sldId="2147308177"/>
            <ac:spMk id="2" creationId="{C73230CB-68B3-4F0F-A707-24636F5CC218}"/>
          </ac:spMkLst>
        </pc:spChg>
      </pc:sldChg>
      <pc:sldChg chg="modSp add mod ord modNotesTx">
        <pc:chgData name="Mehrotra, Shreya" userId="44dd466f-0ad1-4a21-8567-c932084f5343" providerId="ADAL" clId="{A45EDC5B-A132-47BD-8EDA-249E98ED5359}" dt="2021-10-19T19:07:20.593" v="7974" actId="1076"/>
        <pc:sldMkLst>
          <pc:docMk/>
          <pc:sldMk cId="1961668024" sldId="2147308323"/>
        </pc:sldMkLst>
        <pc:spChg chg="mod">
          <ac:chgData name="Mehrotra, Shreya" userId="44dd466f-0ad1-4a21-8567-c932084f5343" providerId="ADAL" clId="{A45EDC5B-A132-47BD-8EDA-249E98ED5359}" dt="2021-10-19T19:07:20.593" v="7974" actId="1076"/>
          <ac:spMkLst>
            <pc:docMk/>
            <pc:sldMk cId="1961668024" sldId="2147308323"/>
            <ac:spMk id="4" creationId="{0E4D812B-AF8B-4A1F-8AB9-0645B549EDAF}"/>
          </ac:spMkLst>
        </pc:spChg>
      </pc:sldChg>
      <pc:sldChg chg="add del">
        <pc:chgData name="Mehrotra, Shreya" userId="44dd466f-0ad1-4a21-8567-c932084f5343" providerId="ADAL" clId="{A45EDC5B-A132-47BD-8EDA-249E98ED5359}" dt="2021-10-19T19:29:50.006" v="8119"/>
        <pc:sldMkLst>
          <pc:docMk/>
          <pc:sldMk cId="1126562577" sldId="2147308326"/>
        </pc:sldMkLst>
      </pc:sldChg>
      <pc:sldChg chg="add">
        <pc:chgData name="Mehrotra, Shreya" userId="44dd466f-0ad1-4a21-8567-c932084f5343" providerId="ADAL" clId="{A45EDC5B-A132-47BD-8EDA-249E98ED5359}" dt="2021-10-19T18:58:51.059" v="7878"/>
        <pc:sldMkLst>
          <pc:docMk/>
          <pc:sldMk cId="3240733809" sldId="2147308328"/>
        </pc:sldMkLst>
      </pc:sldChg>
      <pc:sldChg chg="add ord">
        <pc:chgData name="Mehrotra, Shreya" userId="44dd466f-0ad1-4a21-8567-c932084f5343" providerId="ADAL" clId="{A45EDC5B-A132-47BD-8EDA-249E98ED5359}" dt="2021-10-19T19:01:53.983" v="7964"/>
        <pc:sldMkLst>
          <pc:docMk/>
          <pc:sldMk cId="234585166" sldId="2147308329"/>
        </pc:sldMkLst>
      </pc:sldChg>
      <pc:sldChg chg="add del">
        <pc:chgData name="Mehrotra, Shreya" userId="44dd466f-0ad1-4a21-8567-c932084f5343" providerId="ADAL" clId="{A45EDC5B-A132-47BD-8EDA-249E98ED5359}" dt="2021-10-19T19:02:16.312" v="7970" actId="47"/>
        <pc:sldMkLst>
          <pc:docMk/>
          <pc:sldMk cId="3606246602" sldId="2147308330"/>
        </pc:sldMkLst>
      </pc:sldChg>
      <pc:sldChg chg="add">
        <pc:chgData name="Mehrotra, Shreya" userId="44dd466f-0ad1-4a21-8567-c932084f5343" providerId="ADAL" clId="{A45EDC5B-A132-47BD-8EDA-249E98ED5359}" dt="2021-10-19T19:26:10.621" v="8051"/>
        <pc:sldMkLst>
          <pc:docMk/>
          <pc:sldMk cId="3843246361" sldId="2147308330"/>
        </pc:sldMkLst>
      </pc:sldChg>
      <pc:sldChg chg="add ord">
        <pc:chgData name="Mehrotra, Shreya" userId="44dd466f-0ad1-4a21-8567-c932084f5343" providerId="ADAL" clId="{A45EDC5B-A132-47BD-8EDA-249E98ED5359}" dt="2021-10-19T19:02:09.227" v="7968"/>
        <pc:sldMkLst>
          <pc:docMk/>
          <pc:sldMk cId="1919577250" sldId="2147308331"/>
        </pc:sldMkLst>
      </pc:sldChg>
      <pc:sldMasterChg chg="delSldLayout">
        <pc:chgData name="Mehrotra, Shreya" userId="44dd466f-0ad1-4a21-8567-c932084f5343" providerId="ADAL" clId="{A45EDC5B-A132-47BD-8EDA-249E98ED5359}" dt="2021-07-28T00:58:42.835" v="1693" actId="47"/>
        <pc:sldMasterMkLst>
          <pc:docMk/>
          <pc:sldMasterMk cId="19631106" sldId="2147483811"/>
        </pc:sldMasterMkLst>
        <pc:sldLayoutChg chg="del">
          <pc:chgData name="Mehrotra, Shreya" userId="44dd466f-0ad1-4a21-8567-c932084f5343" providerId="ADAL" clId="{A45EDC5B-A132-47BD-8EDA-249E98ED5359}" dt="2021-07-28T00:58:42.835" v="1693" actId="47"/>
          <pc:sldLayoutMkLst>
            <pc:docMk/>
            <pc:sldMasterMk cId="19631106" sldId="2147483811"/>
            <pc:sldLayoutMk cId="887618275" sldId="2147483897"/>
          </pc:sldLayoutMkLst>
        </pc:sldLayoutChg>
      </pc:sldMasterChg>
      <pc:sldMasterChg chg="delSldLayout">
        <pc:chgData name="Mehrotra, Shreya" userId="44dd466f-0ad1-4a21-8567-c932084f5343" providerId="ADAL" clId="{A45EDC5B-A132-47BD-8EDA-249E98ED5359}" dt="2021-08-02T18:59:52.807" v="3140" actId="47"/>
        <pc:sldMasterMkLst>
          <pc:docMk/>
          <pc:sldMasterMk cId="10074185" sldId="2147483833"/>
        </pc:sldMasterMkLst>
        <pc:sldLayoutChg chg="del">
          <pc:chgData name="Mehrotra, Shreya" userId="44dd466f-0ad1-4a21-8567-c932084f5343" providerId="ADAL" clId="{A45EDC5B-A132-47BD-8EDA-249E98ED5359}" dt="2021-08-02T18:59:52.807" v="3140" actId="47"/>
          <pc:sldLayoutMkLst>
            <pc:docMk/>
            <pc:sldMasterMk cId="10074185" sldId="2147483833"/>
            <pc:sldLayoutMk cId="3669672372" sldId="2147483894"/>
          </pc:sldLayoutMkLst>
        </pc:sldLayoutChg>
      </pc:sldMasterChg>
      <pc:sldMasterChg chg="del delSldLayout">
        <pc:chgData name="Mehrotra, Shreya" userId="44dd466f-0ad1-4a21-8567-c932084f5343" providerId="ADAL" clId="{A45EDC5B-A132-47BD-8EDA-249E98ED5359}" dt="2021-08-06T19:56:27.802" v="3437" actId="47"/>
        <pc:sldMasterMkLst>
          <pc:docMk/>
          <pc:sldMasterMk cId="518834699" sldId="2147483952"/>
        </pc:sldMasterMkLst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47937460" sldId="214748395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125816098" sldId="214748395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05874366" sldId="214748395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486705405" sldId="214748395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502935757" sldId="214748395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37369057" sldId="214748395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05122575" sldId="214748395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950237813" sldId="214748396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998210276" sldId="214748396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657244462" sldId="214748396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930441929" sldId="214748396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339262129" sldId="214748396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474397275" sldId="214748396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725739569" sldId="214748396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99445150" sldId="214748396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735316872" sldId="214748396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824626480" sldId="214748396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793240241" sldId="214748397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492916780" sldId="214748397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266445322" sldId="214748397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86631121" sldId="214748397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646795606" sldId="214748397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416198231" sldId="214748397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982789258" sldId="214748397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107805220" sldId="214748397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929506680" sldId="214748397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346722933" sldId="214748397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188555264" sldId="214748398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558053896" sldId="214748398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350041229" sldId="214748398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981094117" sldId="214748398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306107667" sldId="214748398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2077690" sldId="214748398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672147070" sldId="214748398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868561722" sldId="214748398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538017700" sldId="214748398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176902662" sldId="214748398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785358161" sldId="214748399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4012167286" sldId="214748399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694739960" sldId="214748399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10734978" sldId="214748399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092384006" sldId="214748399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834108077" sldId="214748399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759298267" sldId="2147483996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771204743" sldId="2147483997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25654768" sldId="2147483998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538787403" sldId="2147483999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99436057" sldId="2147484000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615763958" sldId="2147484001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3974560160" sldId="2147484002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194960061" sldId="2147484003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1212906952" sldId="2147484004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833506614" sldId="2147484005"/>
          </pc:sldLayoutMkLst>
        </pc:sldLayoutChg>
        <pc:sldLayoutChg chg="del">
          <pc:chgData name="Mehrotra, Shreya" userId="44dd466f-0ad1-4a21-8567-c932084f5343" providerId="ADAL" clId="{A45EDC5B-A132-47BD-8EDA-249E98ED5359}" dt="2021-08-06T19:56:27.802" v="3437" actId="47"/>
          <pc:sldLayoutMkLst>
            <pc:docMk/>
            <pc:sldMasterMk cId="518834699" sldId="2147483952"/>
            <pc:sldLayoutMk cId="2565010800" sldId="2147484006"/>
          </pc:sldLayoutMkLst>
        </pc:sldLayoutChg>
      </pc:sldMasterChg>
      <pc:sldMasterChg chg="delSldLayout">
        <pc:chgData name="Mehrotra, Shreya" userId="44dd466f-0ad1-4a21-8567-c932084f5343" providerId="ADAL" clId="{A45EDC5B-A132-47BD-8EDA-249E98ED5359}" dt="2021-07-28T17:14:41.066" v="2200" actId="47"/>
        <pc:sldMasterMkLst>
          <pc:docMk/>
          <pc:sldMasterMk cId="3974327362" sldId="2147483952"/>
        </pc:sldMasterMkLst>
        <pc:sldLayoutChg chg="del">
          <pc:chgData name="Mehrotra, Shreya" userId="44dd466f-0ad1-4a21-8567-c932084f5343" providerId="ADAL" clId="{A45EDC5B-A132-47BD-8EDA-249E98ED5359}" dt="2021-07-29T20:20:29.915" v="2847" actId="47"/>
          <pc:sldLayoutMkLst>
            <pc:docMk/>
            <pc:sldMasterMk cId="3974327362" sldId="2147483952"/>
            <pc:sldLayoutMk cId="1269635084" sldId="2147483895"/>
          </pc:sldLayoutMkLst>
        </pc:sldLayoutChg>
        <pc:sldLayoutChg chg="del">
          <pc:chgData name="Mehrotra, Shreya" userId="44dd466f-0ad1-4a21-8567-c932084f5343" providerId="ADAL" clId="{A45EDC5B-A132-47BD-8EDA-249E98ED5359}" dt="2021-07-28T17:14:41.066" v="2200" actId="47"/>
          <pc:sldLayoutMkLst>
            <pc:docMk/>
            <pc:sldMasterMk cId="3974327362" sldId="2147483952"/>
            <pc:sldLayoutMk cId="2641235472" sldId="2147483896"/>
          </pc:sldLayoutMkLst>
        </pc:sldLayoutChg>
        <pc:sldLayoutChg chg="modSp mod">
          <pc:chgData name="Mehrotra, Shreya" userId="44dd466f-0ad1-4a21-8567-c932084f5343" providerId="ADAL" clId="{A45EDC5B-A132-47BD-8EDA-249E98ED5359}" dt="2021-08-03T19:30:18.231" v="3189" actId="20577"/>
          <pc:sldLayoutMkLst>
            <pc:docMk/>
            <pc:sldMasterMk cId="3974327362" sldId="2147484006"/>
            <pc:sldLayoutMk cId="1695301155" sldId="2147483964"/>
          </pc:sldLayoutMkLst>
          <pc:spChg chg="mod">
            <ac:chgData name="Mehrotra, Shreya" userId="44dd466f-0ad1-4a21-8567-c932084f5343" providerId="ADAL" clId="{A45EDC5B-A132-47BD-8EDA-249E98ED5359}" dt="2021-08-03T19:30:18.231" v="3189" actId="20577"/>
            <ac:spMkLst>
              <pc:docMk/>
              <pc:sldMasterMk cId="3974327362" sldId="2147484006"/>
              <pc:sldLayoutMk cId="1695301155" sldId="2147483964"/>
              <ac:spMk id="23" creationId="{03CB5B1B-6D30-4120-82B5-B5B339C2F572}"/>
            </ac:spMkLst>
          </pc:spChg>
        </pc:sldLayoutChg>
        <pc:sldLayoutChg chg="modSp mod">
          <pc:chgData name="Mehrotra, Shreya" userId="44dd466f-0ad1-4a21-8567-c932084f5343" providerId="ADAL" clId="{A45EDC5B-A132-47BD-8EDA-249E98ED5359}" dt="2021-08-03T19:30:47.836" v="3225" actId="20577"/>
          <pc:sldLayoutMkLst>
            <pc:docMk/>
            <pc:sldMasterMk cId="3974327362" sldId="2147484006"/>
            <pc:sldLayoutMk cId="2789641891" sldId="2147483966"/>
          </pc:sldLayoutMkLst>
          <pc:spChg chg="mod">
            <ac:chgData name="Mehrotra, Shreya" userId="44dd466f-0ad1-4a21-8567-c932084f5343" providerId="ADAL" clId="{A45EDC5B-A132-47BD-8EDA-249E98ED5359}" dt="2021-08-03T19:30:47.836" v="3225" actId="20577"/>
            <ac:spMkLst>
              <pc:docMk/>
              <pc:sldMasterMk cId="3974327362" sldId="2147484006"/>
              <pc:sldLayoutMk cId="2789641891" sldId="2147483966"/>
              <ac:spMk id="20" creationId="{078D3DE5-A5CC-45B4-9EF7-9BE2783F07BC}"/>
            </ac:spMkLst>
          </pc:spChg>
        </pc:sldLayoutChg>
        <pc:sldLayoutChg chg="delSp modSp mod">
          <pc:chgData name="Mehrotra, Shreya" userId="44dd466f-0ad1-4a21-8567-c932084f5343" providerId="ADAL" clId="{A45EDC5B-A132-47BD-8EDA-249E98ED5359}" dt="2021-08-03T19:36:06.708" v="3271" actId="20577"/>
          <pc:sldLayoutMkLst>
            <pc:docMk/>
            <pc:sldMasterMk cId="3974327362" sldId="2147484006"/>
            <pc:sldLayoutMk cId="3504963003" sldId="2147483968"/>
          </pc:sldLayoutMkLst>
          <pc:spChg chg="mod">
            <ac:chgData name="Mehrotra, Shreya" userId="44dd466f-0ad1-4a21-8567-c932084f5343" providerId="ADAL" clId="{A45EDC5B-A132-47BD-8EDA-249E98ED5359}" dt="2021-08-03T19:36:06.708" v="3271" actId="20577"/>
            <ac:spMkLst>
              <pc:docMk/>
              <pc:sldMasterMk cId="3974327362" sldId="2147484006"/>
              <pc:sldLayoutMk cId="3504963003" sldId="2147483968"/>
              <ac:spMk id="20" creationId="{1DEF55E0-947C-4281-8A2A-E59398C246AB}"/>
            </ac:spMkLst>
          </pc:spChg>
          <pc:spChg chg="del mod">
            <ac:chgData name="Mehrotra, Shreya" userId="44dd466f-0ad1-4a21-8567-c932084f5343" providerId="ADAL" clId="{A45EDC5B-A132-47BD-8EDA-249E98ED5359}" dt="2021-08-03T19:35:53.770" v="3231" actId="478"/>
            <ac:spMkLst>
              <pc:docMk/>
              <pc:sldMasterMk cId="3974327362" sldId="2147484006"/>
              <pc:sldLayoutMk cId="3504963003" sldId="2147483968"/>
              <ac:spMk id="22" creationId="{689BFA67-0282-464B-976E-685CF8E098A3}"/>
            </ac:spMkLst>
          </pc:spChg>
        </pc:sldLayoutChg>
        <pc:sldLayoutChg chg="delSp modSp mod">
          <pc:chgData name="Mehrotra, Shreya" userId="44dd466f-0ad1-4a21-8567-c932084f5343" providerId="ADAL" clId="{A45EDC5B-A132-47BD-8EDA-249E98ED5359}" dt="2021-08-03T19:36:25.896" v="3275"/>
          <pc:sldLayoutMkLst>
            <pc:docMk/>
            <pc:sldMasterMk cId="3974327362" sldId="2147484006"/>
            <pc:sldLayoutMk cId="402129625" sldId="2147483969"/>
          </pc:sldLayoutMkLst>
          <pc:spChg chg="mod">
            <ac:chgData name="Mehrotra, Shreya" userId="44dd466f-0ad1-4a21-8567-c932084f5343" providerId="ADAL" clId="{A45EDC5B-A132-47BD-8EDA-249E98ED5359}" dt="2021-08-03T19:36:25.896" v="3275"/>
            <ac:spMkLst>
              <pc:docMk/>
              <pc:sldMasterMk cId="3974327362" sldId="2147484006"/>
              <pc:sldLayoutMk cId="402129625" sldId="2147483969"/>
              <ac:spMk id="20" creationId="{C660C086-3964-411C-85AF-F720D5E83519}"/>
            </ac:spMkLst>
          </pc:spChg>
          <pc:spChg chg="del mod">
            <ac:chgData name="Mehrotra, Shreya" userId="44dd466f-0ad1-4a21-8567-c932084f5343" providerId="ADAL" clId="{A45EDC5B-A132-47BD-8EDA-249E98ED5359}" dt="2021-08-03T19:36:24.151" v="3274" actId="478"/>
            <ac:spMkLst>
              <pc:docMk/>
              <pc:sldMasterMk cId="3974327362" sldId="2147484006"/>
              <pc:sldLayoutMk cId="402129625" sldId="2147483969"/>
              <ac:spMk id="24" creationId="{93AFE44B-DB36-4629-B175-A041A8D05271}"/>
            </ac:spMkLst>
          </pc:spChg>
        </pc:sldLayoutChg>
        <pc:sldLayoutChg chg="modSp mod">
          <pc:chgData name="Mehrotra, Shreya" userId="44dd466f-0ad1-4a21-8567-c932084f5343" providerId="ADAL" clId="{A45EDC5B-A132-47BD-8EDA-249E98ED5359}" dt="2021-08-03T19:36:37.264" v="3276"/>
          <pc:sldLayoutMkLst>
            <pc:docMk/>
            <pc:sldMasterMk cId="3974327362" sldId="2147484006"/>
            <pc:sldLayoutMk cId="2131052386" sldId="2147483972"/>
          </pc:sldLayoutMkLst>
          <pc:spChg chg="mod">
            <ac:chgData name="Mehrotra, Shreya" userId="44dd466f-0ad1-4a21-8567-c932084f5343" providerId="ADAL" clId="{A45EDC5B-A132-47BD-8EDA-249E98ED5359}" dt="2021-08-03T19:36:37.264" v="3276"/>
            <ac:spMkLst>
              <pc:docMk/>
              <pc:sldMasterMk cId="3974327362" sldId="2147484006"/>
              <pc:sldLayoutMk cId="2131052386" sldId="2147483972"/>
              <ac:spMk id="26" creationId="{1FD2D48B-94C1-43A4-9FB4-0FE0BBFDF440}"/>
            </ac:spMkLst>
          </pc:spChg>
        </pc:sldLayoutChg>
        <pc:sldLayoutChg chg="addSp delSp modSp mod">
          <pc:chgData name="Mehrotra, Shreya" userId="44dd466f-0ad1-4a21-8567-c932084f5343" providerId="ADAL" clId="{A45EDC5B-A132-47BD-8EDA-249E98ED5359}" dt="2021-08-03T19:36:54.007" v="3284"/>
          <pc:sldLayoutMkLst>
            <pc:docMk/>
            <pc:sldMasterMk cId="3974327362" sldId="2147484006"/>
            <pc:sldLayoutMk cId="1633597192" sldId="2147483975"/>
          </pc:sldLayoutMkLst>
          <pc:spChg chg="del">
            <ac:chgData name="Mehrotra, Shreya" userId="44dd466f-0ad1-4a21-8567-c932084f5343" providerId="ADAL" clId="{A45EDC5B-A132-47BD-8EDA-249E98ED5359}" dt="2021-08-03T19:36:50.237" v="3280" actId="478"/>
            <ac:spMkLst>
              <pc:docMk/>
              <pc:sldMasterMk cId="3974327362" sldId="2147484006"/>
              <pc:sldLayoutMk cId="1633597192" sldId="2147483975"/>
              <ac:spMk id="9" creationId="{F6E1F1A6-2FDF-4676-B713-F9746DD3A821}"/>
            </ac:spMkLst>
          </pc:spChg>
          <pc:spChg chg="add del mod">
            <ac:chgData name="Mehrotra, Shreya" userId="44dd466f-0ad1-4a21-8567-c932084f5343" providerId="ADAL" clId="{A45EDC5B-A132-47BD-8EDA-249E98ED5359}" dt="2021-08-03T19:36:54.007" v="3284"/>
            <ac:spMkLst>
              <pc:docMk/>
              <pc:sldMasterMk cId="3974327362" sldId="2147484006"/>
              <pc:sldLayoutMk cId="1633597192" sldId="2147483975"/>
              <ac:spMk id="15" creationId="{20129014-00F2-4C8D-95AF-DCC3BD36BEDB}"/>
            </ac:spMkLst>
          </pc:spChg>
        </pc:sldLayoutChg>
      </pc:sldMasterChg>
      <pc:sldMasterChg chg="delSldLayout">
        <pc:chgData name="Mehrotra, Shreya" userId="44dd466f-0ad1-4a21-8567-c932084f5343" providerId="ADAL" clId="{A45EDC5B-A132-47BD-8EDA-249E98ED5359}" dt="2021-10-04T21:26:27.708" v="7605" actId="47"/>
        <pc:sldMasterMkLst>
          <pc:docMk/>
          <pc:sldMasterMk cId="375835006" sldId="2147484059"/>
        </pc:sldMasterMkLst>
        <pc:sldLayoutChg chg="del">
          <pc:chgData name="Mehrotra, Shreya" userId="44dd466f-0ad1-4a21-8567-c932084f5343" providerId="ADAL" clId="{A45EDC5B-A132-47BD-8EDA-249E98ED5359}" dt="2021-10-04T21:26:27.708" v="7605" actId="47"/>
          <pc:sldLayoutMkLst>
            <pc:docMk/>
            <pc:sldMasterMk cId="375835006" sldId="2147484059"/>
            <pc:sldLayoutMk cId="553001006" sldId="2147484006"/>
          </pc:sldLayoutMkLst>
        </pc:sldLayoutChg>
      </pc:sldMasterChg>
    </pc:docChg>
  </pc:docChgLst>
  <pc:docChgLst>
    <pc:chgData name="Goay, Ting Ling" userId="e3d5f15f-959c-4863-b8a1-8e8d97bbd14c" providerId="ADAL" clId="{E46ACBF3-5C09-42E5-91AC-FA46259E2E6F}"/>
    <pc:docChg chg="undo custSel addSld delSld modSld modSection">
      <pc:chgData name="Goay, Ting Ling" userId="e3d5f15f-959c-4863-b8a1-8e8d97bbd14c" providerId="ADAL" clId="{E46ACBF3-5C09-42E5-91AC-FA46259E2E6F}" dt="2021-07-31T03:53:46.249" v="459" actId="47"/>
      <pc:docMkLst>
        <pc:docMk/>
      </pc:docMkLst>
      <pc:sldChg chg="delSp modSp mod">
        <pc:chgData name="Goay, Ting Ling" userId="e3d5f15f-959c-4863-b8a1-8e8d97bbd14c" providerId="ADAL" clId="{E46ACBF3-5C09-42E5-91AC-FA46259E2E6F}" dt="2021-07-31T03:34:26.747" v="3" actId="2711"/>
        <pc:sldMkLst>
          <pc:docMk/>
          <pc:sldMk cId="1710971600" sldId="2103811968"/>
        </pc:sldMkLst>
        <pc:spChg chg="mod">
          <ac:chgData name="Goay, Ting Ling" userId="e3d5f15f-959c-4863-b8a1-8e8d97bbd14c" providerId="ADAL" clId="{E46ACBF3-5C09-42E5-91AC-FA46259E2E6F}" dt="2021-07-31T03:34:26.747" v="3" actId="2711"/>
          <ac:spMkLst>
            <pc:docMk/>
            <pc:sldMk cId="1710971600" sldId="2103811968"/>
            <ac:spMk id="2" creationId="{CE935F39-4282-4AB4-9DDD-C3227EA519F3}"/>
          </ac:spMkLst>
        </pc:spChg>
        <pc:spChg chg="del">
          <ac:chgData name="Goay, Ting Ling" userId="e3d5f15f-959c-4863-b8a1-8e8d97bbd14c" providerId="ADAL" clId="{E46ACBF3-5C09-42E5-91AC-FA46259E2E6F}" dt="2021-07-31T03:34:02.181" v="0" actId="478"/>
          <ac:spMkLst>
            <pc:docMk/>
            <pc:sldMk cId="1710971600" sldId="2103811968"/>
            <ac:spMk id="3" creationId="{8AC5132E-3F1F-4ABE-9DB0-6146028E7FF8}"/>
          </ac:spMkLst>
        </pc:spChg>
        <pc:spChg chg="del">
          <ac:chgData name="Goay, Ting Ling" userId="e3d5f15f-959c-4863-b8a1-8e8d97bbd14c" providerId="ADAL" clId="{E46ACBF3-5C09-42E5-91AC-FA46259E2E6F}" dt="2021-07-31T03:34:03.228" v="1" actId="478"/>
          <ac:spMkLst>
            <pc:docMk/>
            <pc:sldMk cId="1710971600" sldId="2103811968"/>
            <ac:spMk id="4" creationId="{ADFBA634-6241-46BA-9891-11679CE4F8BE}"/>
          </ac:spMkLst>
        </pc:spChg>
      </pc:sldChg>
      <pc:sldChg chg="delSp modSp mod">
        <pc:chgData name="Goay, Ting Ling" userId="e3d5f15f-959c-4863-b8a1-8e8d97bbd14c" providerId="ADAL" clId="{E46ACBF3-5C09-42E5-91AC-FA46259E2E6F}" dt="2021-07-31T03:49:26.010" v="419" actId="207"/>
        <pc:sldMkLst>
          <pc:docMk/>
          <pc:sldMk cId="1203395479" sldId="2147308114"/>
        </pc:sldMkLst>
        <pc:spChg chg="mod topLvl">
          <ac:chgData name="Goay, Ting Ling" userId="e3d5f15f-959c-4863-b8a1-8e8d97bbd14c" providerId="ADAL" clId="{E46ACBF3-5C09-42E5-91AC-FA46259E2E6F}" dt="2021-07-31T03:49:26.010" v="419" actId="207"/>
          <ac:spMkLst>
            <pc:docMk/>
            <pc:sldMk cId="1203395479" sldId="2147308114"/>
            <ac:spMk id="2" creationId="{B8CDFA6C-5E1D-4561-BED2-BF1DE5E988C2}"/>
          </ac:spMkLst>
        </pc:spChg>
        <pc:spChg chg="mod topLvl">
          <ac:chgData name="Goay, Ting Ling" userId="e3d5f15f-959c-4863-b8a1-8e8d97bbd14c" providerId="ADAL" clId="{E46ACBF3-5C09-42E5-91AC-FA46259E2E6F}" dt="2021-07-31T03:43:45.997" v="356" actId="1038"/>
          <ac:spMkLst>
            <pc:docMk/>
            <pc:sldMk cId="1203395479" sldId="2147308114"/>
            <ac:spMk id="3" creationId="{7C3B58B5-9C36-417A-913E-58960E2B9208}"/>
          </ac:spMkLst>
        </pc:spChg>
        <pc:spChg chg="mod topLvl">
          <ac:chgData name="Goay, Ting Ling" userId="e3d5f15f-959c-4863-b8a1-8e8d97bbd14c" providerId="ADAL" clId="{E46ACBF3-5C09-42E5-91AC-FA46259E2E6F}" dt="2021-07-31T03:41:42.877" v="234" actId="14100"/>
          <ac:spMkLst>
            <pc:docMk/>
            <pc:sldMk cId="1203395479" sldId="2147308114"/>
            <ac:spMk id="33" creationId="{59476C0F-8194-4A9C-B616-7655F2C71D1B}"/>
          </ac:spMkLst>
        </pc:spChg>
        <pc:spChg chg="mod topLvl">
          <ac:chgData name="Goay, Ting Ling" userId="e3d5f15f-959c-4863-b8a1-8e8d97bbd14c" providerId="ADAL" clId="{E46ACBF3-5C09-42E5-91AC-FA46259E2E6F}" dt="2021-07-31T03:49:21.155" v="418" actId="14100"/>
          <ac:spMkLst>
            <pc:docMk/>
            <pc:sldMk cId="1203395479" sldId="2147308114"/>
            <ac:spMk id="34" creationId="{1E5F130A-0761-434F-839D-4896D1C3DB09}"/>
          </ac:spMkLst>
        </pc:spChg>
        <pc:spChg chg="mod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37" creationId="{2D945DBE-8097-4D9E-8C03-432B766970C6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39" creationId="{0E3BB430-D4A8-4BD1-A42B-8EB73AAE5E2E}"/>
          </ac:spMkLst>
        </pc:spChg>
        <pc:spChg chg="mod topLvl">
          <ac:chgData name="Goay, Ting Ling" userId="e3d5f15f-959c-4863-b8a1-8e8d97bbd14c" providerId="ADAL" clId="{E46ACBF3-5C09-42E5-91AC-FA46259E2E6F}" dt="2021-07-31T03:49:14.461" v="416" actId="207"/>
          <ac:spMkLst>
            <pc:docMk/>
            <pc:sldMk cId="1203395479" sldId="2147308114"/>
            <ac:spMk id="71" creationId="{008BCFC7-E535-4F9D-A954-F86595D8D104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3" creationId="{7F542DFF-B296-4CF6-9F39-49241657ED23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4" creationId="{C580C383-D701-47E2-BD22-AD34D73A9BEE}"/>
          </ac:spMkLst>
        </pc:spChg>
        <pc:spChg chg="mod topLvl">
          <ac:chgData name="Goay, Ting Ling" userId="e3d5f15f-959c-4863-b8a1-8e8d97bbd14c" providerId="ADAL" clId="{E46ACBF3-5C09-42E5-91AC-FA46259E2E6F}" dt="2021-07-31T03:41:55.498" v="249" actId="1038"/>
          <ac:spMkLst>
            <pc:docMk/>
            <pc:sldMk cId="1203395479" sldId="2147308114"/>
            <ac:spMk id="75" creationId="{C8487F0D-5A66-4D76-BD2E-A1DD1EFE6FEF}"/>
          </ac:spMkLst>
        </pc:spChg>
        <pc:spChg chg="mod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7" creationId="{F1FE5F9D-2C88-4160-9FE2-7E7A62B965B9}"/>
          </ac:spMkLst>
        </pc:spChg>
        <pc:spChg chg="mod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78" creationId="{CE92AF5B-04C0-4518-85FF-AECF0C15DCB9}"/>
          </ac:spMkLst>
        </pc:spChg>
        <pc:spChg chg="mod topLvl">
          <ac:chgData name="Goay, Ting Ling" userId="e3d5f15f-959c-4863-b8a1-8e8d97bbd14c" providerId="ADAL" clId="{E46ACBF3-5C09-42E5-91AC-FA46259E2E6F}" dt="2021-07-31T03:42:09.978" v="314" actId="1037"/>
          <ac:spMkLst>
            <pc:docMk/>
            <pc:sldMk cId="1203395479" sldId="2147308114"/>
            <ac:spMk id="79" creationId="{9169901A-C52F-4EFF-B66F-CB21BD6050A8}"/>
          </ac:spMkLst>
        </pc:spChg>
        <pc:spChg chg="mod">
          <ac:chgData name="Goay, Ting Ling" userId="e3d5f15f-959c-4863-b8a1-8e8d97bbd14c" providerId="ADAL" clId="{E46ACBF3-5C09-42E5-91AC-FA46259E2E6F}" dt="2021-07-31T03:40:56.549" v="154" actId="1038"/>
          <ac:spMkLst>
            <pc:docMk/>
            <pc:sldMk cId="1203395479" sldId="2147308114"/>
            <ac:spMk id="80" creationId="{F91936D5-6D25-4211-9297-A8885C147CDB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99" creationId="{032D633E-0360-4814-958C-863E3BA14761}"/>
          </ac:spMkLst>
        </pc:spChg>
        <pc:spChg chg="mod topLvl">
          <ac:chgData name="Goay, Ting Ling" userId="e3d5f15f-959c-4863-b8a1-8e8d97bbd14c" providerId="ADAL" clId="{E46ACBF3-5C09-42E5-91AC-FA46259E2E6F}" dt="2021-07-31T03:42:02.778" v="275" actId="1037"/>
          <ac:spMkLst>
            <pc:docMk/>
            <pc:sldMk cId="1203395479" sldId="2147308114"/>
            <ac:spMk id="101" creationId="{5D047CC8-3B23-4691-A328-8CB812A61CB0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103" creationId="{C2D10173-B080-47A9-86DA-E3A4A3DA9BCA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04" creationId="{A978D5A4-3DE1-45F4-AD0A-34B44CE5EA5A}"/>
          </ac:spMkLst>
        </pc:spChg>
        <pc:spChg chg="mod topLvl">
          <ac:chgData name="Goay, Ting Ling" userId="e3d5f15f-959c-4863-b8a1-8e8d97bbd14c" providerId="ADAL" clId="{E46ACBF3-5C09-42E5-91AC-FA46259E2E6F}" dt="2021-07-31T03:42:55.030" v="344" actId="1037"/>
          <ac:spMkLst>
            <pc:docMk/>
            <pc:sldMk cId="1203395479" sldId="2147308114"/>
            <ac:spMk id="106" creationId="{EC40FEC4-70F8-4BAE-BE32-DFAB7667A1C0}"/>
          </ac:spMkLst>
        </pc:spChg>
        <pc:spChg chg="mod topLvl">
          <ac:chgData name="Goay, Ting Ling" userId="e3d5f15f-959c-4863-b8a1-8e8d97bbd14c" providerId="ADAL" clId="{E46ACBF3-5C09-42E5-91AC-FA46259E2E6F}" dt="2021-07-31T03:42:49.462" v="336" actId="1076"/>
          <ac:spMkLst>
            <pc:docMk/>
            <pc:sldMk cId="1203395479" sldId="2147308114"/>
            <ac:spMk id="107" creationId="{B5C1D757-9BE8-47BA-8189-7BE96355BAF5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08" creationId="{A3CC1154-9349-432D-BB97-8AFFC5588F47}"/>
          </ac:spMkLst>
        </pc:spChg>
        <pc:spChg chg="mod topLvl">
          <ac:chgData name="Goay, Ting Ling" userId="e3d5f15f-959c-4863-b8a1-8e8d97bbd14c" providerId="ADAL" clId="{E46ACBF3-5C09-42E5-91AC-FA46259E2E6F}" dt="2021-07-31T03:41:20.533" v="186" actId="1037"/>
          <ac:spMkLst>
            <pc:docMk/>
            <pc:sldMk cId="1203395479" sldId="2147308114"/>
            <ac:spMk id="115" creationId="{307B4B96-F068-4586-974C-41F0F9B4AED9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19" creationId="{D16D8681-0FD8-4FE7-A93D-6A665584382C}"/>
          </ac:spMkLst>
        </pc:spChg>
        <pc:spChg chg="mod">
          <ac:chgData name="Goay, Ting Ling" userId="e3d5f15f-959c-4863-b8a1-8e8d97bbd14c" providerId="ADAL" clId="{E46ACBF3-5C09-42E5-91AC-FA46259E2E6F}" dt="2021-07-31T03:47:33.359" v="398" actId="1076"/>
          <ac:spMkLst>
            <pc:docMk/>
            <pc:sldMk cId="1203395479" sldId="2147308114"/>
            <ac:spMk id="121" creationId="{C07F5F59-CF92-4826-9264-BD9C5A9D243B}"/>
          </ac:spMkLst>
        </pc:spChg>
        <pc:spChg chg="mod">
          <ac:chgData name="Goay, Ting Ling" userId="e3d5f15f-959c-4863-b8a1-8e8d97bbd14c" providerId="ADAL" clId="{E46ACBF3-5C09-42E5-91AC-FA46259E2E6F}" dt="2021-07-31T03:47:33.359" v="398" actId="1076"/>
          <ac:spMkLst>
            <pc:docMk/>
            <pc:sldMk cId="1203395479" sldId="2147308114"/>
            <ac:spMk id="122" creationId="{9F7CB982-DBD3-43E6-8843-EE86B2FEFBE4}"/>
          </ac:spMkLst>
        </pc:spChg>
        <pc:spChg chg="mod topLvl">
          <ac:chgData name="Goay, Ting Ling" userId="e3d5f15f-959c-4863-b8a1-8e8d97bbd14c" providerId="ADAL" clId="{E46ACBF3-5C09-42E5-91AC-FA46259E2E6F}" dt="2021-07-31T03:40:52.916" v="150" actId="1037"/>
          <ac:spMkLst>
            <pc:docMk/>
            <pc:sldMk cId="1203395479" sldId="2147308114"/>
            <ac:spMk id="125" creationId="{9FF7C027-8A29-4B09-B1D5-7CE4AFB2414F}"/>
          </ac:spMkLst>
        </pc:spChg>
        <pc:grpChg chg="del mod">
          <ac:chgData name="Goay, Ting Ling" userId="e3d5f15f-959c-4863-b8a1-8e8d97bbd14c" providerId="ADAL" clId="{E46ACBF3-5C09-42E5-91AC-FA46259E2E6F}" dt="2021-07-31T03:35:36.583" v="21" actId="165"/>
          <ac:grpSpMkLst>
            <pc:docMk/>
            <pc:sldMk cId="1203395479" sldId="2147308114"/>
            <ac:grpSpMk id="6" creationId="{EC194E76-B1E0-4412-987C-56C380048AA5}"/>
          </ac:grpSpMkLst>
        </pc:grpChg>
        <pc:grpChg chg="mod topLvl">
          <ac:chgData name="Goay, Ting Ling" userId="e3d5f15f-959c-4863-b8a1-8e8d97bbd14c" providerId="ADAL" clId="{E46ACBF3-5C09-42E5-91AC-FA46259E2E6F}" dt="2021-07-31T03:42:55.030" v="344" actId="1037"/>
          <ac:grpSpMkLst>
            <pc:docMk/>
            <pc:sldMk cId="1203395479" sldId="2147308114"/>
            <ac:grpSpMk id="76" creationId="{5EAFA181-A141-40B9-808A-B45DA13B61D2}"/>
          </ac:grpSpMkLst>
        </pc:grpChg>
        <pc:grpChg chg="mod topLvl">
          <ac:chgData name="Goay, Ting Ling" userId="e3d5f15f-959c-4863-b8a1-8e8d97bbd14c" providerId="ADAL" clId="{E46ACBF3-5C09-42E5-91AC-FA46259E2E6F}" dt="2021-07-31T03:49:12.713" v="415" actId="207"/>
          <ac:grpSpMkLst>
            <pc:docMk/>
            <pc:sldMk cId="1203395479" sldId="2147308114"/>
            <ac:grpSpMk id="117" creationId="{8BA8992E-7BB9-4D3E-95BE-F3FA85A58DDC}"/>
          </ac:grpSpMkLst>
        </pc:grpChg>
        <pc:picChg chg="mod topLvl">
          <ac:chgData name="Goay, Ting Ling" userId="e3d5f15f-959c-4863-b8a1-8e8d97bbd14c" providerId="ADAL" clId="{E46ACBF3-5C09-42E5-91AC-FA46259E2E6F}" dt="2021-07-31T03:40:52.916" v="150" actId="1037"/>
          <ac:picMkLst>
            <pc:docMk/>
            <pc:sldMk cId="1203395479" sldId="2147308114"/>
            <ac:picMk id="31" creationId="{06795B1D-D27B-4F27-8694-EEA71355F779}"/>
          </ac:picMkLst>
        </pc:picChg>
      </pc:sldChg>
      <pc:sldChg chg="add del">
        <pc:chgData name="Goay, Ting Ling" userId="e3d5f15f-959c-4863-b8a1-8e8d97bbd14c" providerId="ADAL" clId="{E46ACBF3-5C09-42E5-91AC-FA46259E2E6F}" dt="2021-07-31T03:48:44.170" v="413" actId="47"/>
        <pc:sldMkLst>
          <pc:docMk/>
          <pc:sldMk cId="2054821926" sldId="2147308116"/>
        </pc:sldMkLst>
      </pc:sldChg>
      <pc:sldChg chg="modSp mod">
        <pc:chgData name="Goay, Ting Ling" userId="e3d5f15f-959c-4863-b8a1-8e8d97bbd14c" providerId="ADAL" clId="{E46ACBF3-5C09-42E5-91AC-FA46259E2E6F}" dt="2021-07-31T03:50:22.520" v="457" actId="1035"/>
        <pc:sldMkLst>
          <pc:docMk/>
          <pc:sldMk cId="1351826808" sldId="2147308124"/>
        </pc:sldMkLst>
        <pc:spChg chg="mod">
          <ac:chgData name="Goay, Ting Ling" userId="e3d5f15f-959c-4863-b8a1-8e8d97bbd14c" providerId="ADAL" clId="{E46ACBF3-5C09-42E5-91AC-FA46259E2E6F}" dt="2021-07-31T03:50:15.686" v="437" actId="1037"/>
          <ac:spMkLst>
            <pc:docMk/>
            <pc:sldMk cId="1351826808" sldId="2147308124"/>
            <ac:spMk id="4" creationId="{0E4D812B-AF8B-4A1F-8AB9-0645B549EDAF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9" creationId="{B35FF3F7-36CC-4FFE-B271-AAC752740203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0" creationId="{2F9C48CA-AD48-4EEA-B8FC-DDF89E7ACE94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1" creationId="{954C08EA-9725-4300-ACFC-65F762A9E13C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2" creationId="{E897E06A-675D-4E95-B2C0-2A0AC30B4312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3" creationId="{5B130185-AF47-4E07-B854-AA4C5EFF565B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4" creationId="{08B9A362-BCAD-4BC1-9200-53C9A2F2E8EA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5" creationId="{2312E341-6ABF-4796-BC76-38CBCA0B7AAC}"/>
          </ac:spMkLst>
        </pc:spChg>
        <pc:spChg chg="mod">
          <ac:chgData name="Goay, Ting Ling" userId="e3d5f15f-959c-4863-b8a1-8e8d97bbd14c" providerId="ADAL" clId="{E46ACBF3-5C09-42E5-91AC-FA46259E2E6F}" dt="2021-07-31T03:50:22.520" v="457" actId="1035"/>
          <ac:spMkLst>
            <pc:docMk/>
            <pc:sldMk cId="1351826808" sldId="2147308124"/>
            <ac:spMk id="16" creationId="{C677D578-0BCC-447E-8ACF-E8BA89CAEAFC}"/>
          </ac:spMkLst>
        </pc:spChg>
        <pc:grpChg chg="mod">
          <ac:chgData name="Goay, Ting Ling" userId="e3d5f15f-959c-4863-b8a1-8e8d97bbd14c" providerId="ADAL" clId="{E46ACBF3-5C09-42E5-91AC-FA46259E2E6F}" dt="2021-07-31T03:50:22.520" v="457" actId="1035"/>
          <ac:grpSpMkLst>
            <pc:docMk/>
            <pc:sldMk cId="1351826808" sldId="2147308124"/>
            <ac:grpSpMk id="2" creationId="{B52DF255-3FF8-4405-98A8-BE81EC48E6A9}"/>
          </ac:grpSpMkLst>
        </pc:grpChg>
      </pc:sldChg>
      <pc:sldChg chg="modSp mod">
        <pc:chgData name="Goay, Ting Ling" userId="e3d5f15f-959c-4863-b8a1-8e8d97bbd14c" providerId="ADAL" clId="{E46ACBF3-5C09-42E5-91AC-FA46259E2E6F}" dt="2021-07-31T03:49:48.374" v="429" actId="1038"/>
        <pc:sldMkLst>
          <pc:docMk/>
          <pc:sldMk cId="3284289487" sldId="2147308125"/>
        </pc:sldMkLst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" creationId="{AF13D9BB-40A4-4C58-9D6F-883928ABC9BD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6" creationId="{CC225ABF-76E7-40F0-826B-FA4A25F29C51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7" creationId="{3AA1D548-C49D-47B7-80E9-22D10B21EED7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0" creationId="{A9A1A42B-D79D-4996-968A-E0F376AF1EAD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2" creationId="{29C2792F-2139-41BE-9D13-4469553756E5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3" creationId="{5C9DBC61-EBEE-4785-BA93-3DDD75F330E2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19" creationId="{F586835B-45E0-46C3-A08A-FA45108D536B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0" creationId="{6D249F35-6210-4E71-94B0-D689EAC91C64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1" creationId="{7A69F31F-7623-40FC-A47B-8F7256300904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2" creationId="{2870E99D-85DB-435B-8883-E8B0DEF3A999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3" creationId="{AA88DCE0-C0D8-427D-81E7-917B201501FE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4" creationId="{BCC28CDC-A424-461C-A2E6-7B2962DF8075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5" creationId="{4E61D570-3C23-4C9E-978D-2DBA5CDAB681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6" creationId="{B07CC65F-0737-46C9-941F-81521F894488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8" creationId="{EF817EC8-375E-49D3-A3CA-795554D8A679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29" creationId="{D15A23F4-04FD-465E-88EF-A8D10458546E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1" creationId="{88AEB179-4DF6-412A-9072-B32E8C7D527C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3" creationId="{3540AF2A-C0F0-401D-BEC8-850E94AA30ED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6" creationId="{20378D7F-5C8B-4DB7-8F5A-732E1EF04FF7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7" creationId="{17151E7A-E6E1-4767-928A-E40EC1FE73F5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8" creationId="{74DCE654-EB93-4DA9-86D9-472B0E5BD1B1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39" creationId="{325B3F2F-D37C-4D21-A1CD-28D5C9FDFA5A}"/>
          </ac:spMkLst>
        </pc:spChg>
        <pc:spChg chg="mod">
          <ac:chgData name="Goay, Ting Ling" userId="e3d5f15f-959c-4863-b8a1-8e8d97bbd14c" providerId="ADAL" clId="{E46ACBF3-5C09-42E5-91AC-FA46259E2E6F}" dt="2021-07-31T03:48:40.802" v="406" actId="1038"/>
          <ac:spMkLst>
            <pc:docMk/>
            <pc:sldMk cId="3284289487" sldId="2147308125"/>
            <ac:spMk id="43" creationId="{957C1760-138C-4A3E-9AD5-F4C1014B383F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49" creationId="{E56C648A-B89A-4CDC-9F60-A744D8408BCB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0" creationId="{BB488E92-7657-448E-ABD4-7A70F5D67D02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1" creationId="{C63B9591-D23F-45E1-8078-FED790990604}"/>
          </ac:spMkLst>
        </pc:spChg>
        <pc:spChg chg="mod">
          <ac:chgData name="Goay, Ting Ling" userId="e3d5f15f-959c-4863-b8a1-8e8d97bbd14c" providerId="ADAL" clId="{E46ACBF3-5C09-42E5-91AC-FA46259E2E6F}" dt="2021-07-31T03:49:47.338" v="428" actId="1037"/>
          <ac:spMkLst>
            <pc:docMk/>
            <pc:sldMk cId="3284289487" sldId="2147308125"/>
            <ac:spMk id="52" creationId="{D2BA57C4-4AAC-41B6-8B59-2F78F0AEE27F}"/>
          </ac:spMkLst>
        </pc:spChg>
        <pc:spChg chg="mod">
          <ac:chgData name="Goay, Ting Ling" userId="e3d5f15f-959c-4863-b8a1-8e8d97bbd14c" providerId="ADAL" clId="{E46ACBF3-5C09-42E5-91AC-FA46259E2E6F}" dt="2021-07-31T03:49:48.374" v="429" actId="1038"/>
          <ac:spMkLst>
            <pc:docMk/>
            <pc:sldMk cId="3284289487" sldId="2147308125"/>
            <ac:spMk id="54" creationId="{0F3385AC-793F-492D-8046-BDB2A4F33E5B}"/>
          </ac:spMkLst>
        </pc:spChg>
        <pc:grpChg chg="mod">
          <ac:chgData name="Goay, Ting Ling" userId="e3d5f15f-959c-4863-b8a1-8e8d97bbd14c" providerId="ADAL" clId="{E46ACBF3-5C09-42E5-91AC-FA46259E2E6F}" dt="2021-07-31T03:49:47.338" v="428" actId="1037"/>
          <ac:grpSpMkLst>
            <pc:docMk/>
            <pc:sldMk cId="3284289487" sldId="2147308125"/>
            <ac:grpSpMk id="11" creationId="{C152896B-38D0-4BC6-9781-238D4D626A1D}"/>
          </ac:grpSpMkLst>
        </pc:grpChg>
        <pc:grpChg chg="mod">
          <ac:chgData name="Goay, Ting Ling" userId="e3d5f15f-959c-4863-b8a1-8e8d97bbd14c" providerId="ADAL" clId="{E46ACBF3-5C09-42E5-91AC-FA46259E2E6F}" dt="2021-07-31T03:49:47.338" v="428" actId="1037"/>
          <ac:grpSpMkLst>
            <pc:docMk/>
            <pc:sldMk cId="3284289487" sldId="2147308125"/>
            <ac:grpSpMk id="17" creationId="{92EFEB77-2B2E-4066-9863-AEBD7235AAC9}"/>
          </ac:grpSpMkLst>
        </pc:grpChg>
      </pc:sldChg>
      <pc:sldChg chg="add del">
        <pc:chgData name="Goay, Ting Ling" userId="e3d5f15f-959c-4863-b8a1-8e8d97bbd14c" providerId="ADAL" clId="{E46ACBF3-5C09-42E5-91AC-FA46259E2E6F}" dt="2021-07-31T03:48:44.623" v="414"/>
        <pc:sldMkLst>
          <pc:docMk/>
          <pc:sldMk cId="329823213" sldId="2147308151"/>
        </pc:sldMkLst>
      </pc:sldChg>
      <pc:sldChg chg="add del">
        <pc:chgData name="Goay, Ting Ling" userId="e3d5f15f-959c-4863-b8a1-8e8d97bbd14c" providerId="ADAL" clId="{E46ACBF3-5C09-42E5-91AC-FA46259E2E6F}" dt="2021-07-31T03:53:46.249" v="459" actId="47"/>
        <pc:sldMkLst>
          <pc:docMk/>
          <pc:sldMk cId="638419752" sldId="2147308151"/>
        </pc:sldMkLst>
      </pc:sldChg>
      <pc:sldMasterChg chg="addSldLayout delSldLayout">
        <pc:chgData name="Goay, Ting Ling" userId="e3d5f15f-959c-4863-b8a1-8e8d97bbd14c" providerId="ADAL" clId="{E46ACBF3-5C09-42E5-91AC-FA46259E2E6F}" dt="2021-07-31T03:48:44.170" v="413" actId="47"/>
        <pc:sldMasterMkLst>
          <pc:docMk/>
          <pc:sldMasterMk cId="10074185" sldId="2147483833"/>
        </pc:sldMasterMkLst>
        <pc:sldLayoutChg chg="add del">
          <pc:chgData name="Goay, Ting Ling" userId="e3d5f15f-959c-4863-b8a1-8e8d97bbd14c" providerId="ADAL" clId="{E46ACBF3-5C09-42E5-91AC-FA46259E2E6F}" dt="2021-07-31T03:48:44.170" v="413" actId="47"/>
          <pc:sldLayoutMkLst>
            <pc:docMk/>
            <pc:sldMasterMk cId="10074185" sldId="2147483833"/>
            <pc:sldLayoutMk cId="3669672372" sldId="2147483894"/>
          </pc:sldLayoutMkLst>
        </pc:sldLayoutChg>
      </pc:sldMasterChg>
    </pc:docChg>
  </pc:docChgLst>
  <pc:docChgLst>
    <pc:chgData name="Mehrotra, Shreya" userId="S::shreya.mehrotra@intel.com::44dd466f-0ad1-4a21-8567-c932084f5343" providerId="AD" clId="Web-{573EA5BF-D4B8-6BA8-3B50-B0302B9DE90C}"/>
    <pc:docChg chg="modSld">
      <pc:chgData name="Mehrotra, Shreya" userId="S::shreya.mehrotra@intel.com::44dd466f-0ad1-4a21-8567-c932084f5343" providerId="AD" clId="Web-{573EA5BF-D4B8-6BA8-3B50-B0302B9DE90C}" dt="2021-06-23T21:27:57.721" v="19"/>
      <pc:docMkLst>
        <pc:docMk/>
      </pc:docMkLst>
      <pc:sldChg chg="addCm">
        <pc:chgData name="Mehrotra, Shreya" userId="S::shreya.mehrotra@intel.com::44dd466f-0ad1-4a21-8567-c932084f5343" providerId="AD" clId="Web-{573EA5BF-D4B8-6BA8-3B50-B0302B9DE90C}" dt="2021-06-23T21:27:57.721" v="19"/>
        <pc:sldMkLst>
          <pc:docMk/>
          <pc:sldMk cId="2664489570" sldId="2103812046"/>
        </pc:sldMkLst>
      </pc:sldChg>
      <pc:sldChg chg="addCm">
        <pc:chgData name="Mehrotra, Shreya" userId="S::shreya.mehrotra@intel.com::44dd466f-0ad1-4a21-8567-c932084f5343" providerId="AD" clId="Web-{573EA5BF-D4B8-6BA8-3B50-B0302B9DE90C}" dt="2021-06-23T21:26:55.500" v="18"/>
        <pc:sldMkLst>
          <pc:docMk/>
          <pc:sldMk cId="3666778352" sldId="2147308086"/>
        </pc:sldMkLst>
      </pc:sldChg>
      <pc:sldChg chg="modSp">
        <pc:chgData name="Mehrotra, Shreya" userId="S::shreya.mehrotra@intel.com::44dd466f-0ad1-4a21-8567-c932084f5343" providerId="AD" clId="Web-{573EA5BF-D4B8-6BA8-3B50-B0302B9DE90C}" dt="2021-06-23T21:23:46.214" v="16" actId="14100"/>
        <pc:sldMkLst>
          <pc:docMk/>
          <pc:sldMk cId="2407435853" sldId="2147308094"/>
        </pc:sldMkLst>
        <pc:spChg chg="mod">
          <ac:chgData name="Mehrotra, Shreya" userId="S::shreya.mehrotra@intel.com::44dd466f-0ad1-4a21-8567-c932084f5343" providerId="AD" clId="Web-{573EA5BF-D4B8-6BA8-3B50-B0302B9DE90C}" dt="2021-06-23T21:23:46.214" v="16" actId="14100"/>
          <ac:spMkLst>
            <pc:docMk/>
            <pc:sldMk cId="2407435853" sldId="2147308094"/>
            <ac:spMk id="30" creationId="{4991DA65-C56B-4F0D-9915-6F528A0D395F}"/>
          </ac:spMkLst>
        </pc:spChg>
      </pc:sldChg>
    </pc:docChg>
  </pc:docChgLst>
  <pc:docChgLst>
    <pc:chgData name="Nagar, Krishna" userId="S::krishna.nagar@intel.com::ed573fb8-b144-458a-a3a9-2a929ce13f1b" providerId="AD" clId="Web-{5FBD6021-B4C8-BD38-C4DA-BDE87576DB28}"/>
    <pc:docChg chg="modSld">
      <pc:chgData name="Nagar, Krishna" userId="S::krishna.nagar@intel.com::ed573fb8-b144-458a-a3a9-2a929ce13f1b" providerId="AD" clId="Web-{5FBD6021-B4C8-BD38-C4DA-BDE87576DB28}" dt="2021-07-08T00:24:53.711" v="118"/>
      <pc:docMkLst>
        <pc:docMk/>
      </pc:docMkLst>
      <pc:sldChg chg="modSp addCm">
        <pc:chgData name="Nagar, Krishna" userId="S::krishna.nagar@intel.com::ed573fb8-b144-458a-a3a9-2a929ce13f1b" providerId="AD" clId="Web-{5FBD6021-B4C8-BD38-C4DA-BDE87576DB28}" dt="2021-07-08T00:24:53.711" v="118"/>
        <pc:sldMkLst>
          <pc:docMk/>
          <pc:sldMk cId="3666778352" sldId="2147308086"/>
        </pc:sldMkLst>
        <pc:graphicFrameChg chg="mod modGraphic">
          <ac:chgData name="Nagar, Krishna" userId="S::krishna.nagar@intel.com::ed573fb8-b144-458a-a3a9-2a929ce13f1b" providerId="AD" clId="Web-{5FBD6021-B4C8-BD38-C4DA-BDE87576DB28}" dt="2021-07-08T00:22:03.951" v="117"/>
          <ac:graphicFrameMkLst>
            <pc:docMk/>
            <pc:sldMk cId="3666778352" sldId="2147308086"/>
            <ac:graphicFrameMk id="4" creationId="{1FE66D58-2790-440E-8132-AEA0D7DD04E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example designs created to show how to interface with Intel FPGAs (CSR) using software. Tcl and 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5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Global variables are used here to more closely match the structure of the equivalent C-code.</a:t>
            </a:r>
          </a:p>
        </p:txBody>
      </p:sp>
    </p:spTree>
    <p:extLst>
      <p:ext uri="{BB962C8B-B14F-4D97-AF65-F5344CB8AC3E}">
        <p14:creationId xmlns:p14="http://schemas.microsoft.com/office/powerpoint/2010/main" val="2471018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42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0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74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01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32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6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00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45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3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23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1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34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9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81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05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0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0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45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9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7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75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4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3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991DC3-A19B-4463-9767-E24FA221AEC1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9F2496-0D76-468E-BF8D-0774E1EE6A38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6A51D-AB41-4E80-B368-45C118BCDDE7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F7DF4-71DA-4374-9AA9-95E8C72564C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DBBCEB-210E-44DE-AAFF-6E8FF6EAFB93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BB9B1F-75B8-430F-A359-937DCA851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31B8EB-EFA2-4CCD-B635-7F731F96CDE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FD8AD-55AF-47F7-8EF1-A18203520C3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95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61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5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701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4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983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82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26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7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375031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1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27639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80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3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75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26F13-4864-4077-A174-3DC06E44B57F}"/>
              </a:ext>
            </a:extLst>
          </p:cNvPr>
          <p:cNvSpPr/>
          <p:nvPr userDrawn="1"/>
        </p:nvSpPr>
        <p:spPr>
          <a:xfrm>
            <a:off x="5489103" y="6535609"/>
            <a:ext cx="12137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9CFC19-086B-46D9-9688-54C0AE5E1D5D}"/>
              </a:ext>
            </a:extLst>
          </p:cNvPr>
          <p:cNvSpPr/>
          <p:nvPr userDrawn="1"/>
        </p:nvSpPr>
        <p:spPr>
          <a:xfrm>
            <a:off x="483010" y="6535609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</p:spTree>
    <p:extLst>
      <p:ext uri="{BB962C8B-B14F-4D97-AF65-F5344CB8AC3E}">
        <p14:creationId xmlns:p14="http://schemas.microsoft.com/office/powerpoint/2010/main" val="15556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25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9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00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A21E2-A340-4908-B207-C2487AA3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5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70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090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69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6008906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07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19412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2355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04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C1328-CB59-4358-845D-365847D8B7C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BFFE8067-8AB1-456E-B63B-7F5231F5F191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D746D-7FD0-4453-835A-80F8946DBF7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302347E8-06BB-480B-87A2-C81C38A42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C0FE1D2-8CCD-4268-AC29-0C69CF33B9D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CB5B1B-6D30-4120-82B5-B5B339C2F572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E9F99C-6E25-4003-9703-06CE4F6184E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53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5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4561A-DFD6-422A-BA52-2D9B9B10F98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A0E4A-9963-4743-8015-DCDD2743084A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878C16-CEFE-488B-87D7-602C18664464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8D3DE5-A5CC-45B4-9EF7-9BE2783F07BC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825F2-E2A0-4D5F-8D30-FC11441FA22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8964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E312DB-4566-4D48-8ED7-F5A0EED58B3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FF5D3-6858-4979-B5DD-A6DA61EF1F8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6D5EB-BE6D-46B3-89C1-57E4FF24B25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F7789-7F71-423C-97DF-7FB1DE78BFED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D93FA6-F051-491A-B2EF-D3F0BB934ADA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</p:spTree>
    <p:extLst>
      <p:ext uri="{BB962C8B-B14F-4D97-AF65-F5344CB8AC3E}">
        <p14:creationId xmlns:p14="http://schemas.microsoft.com/office/powerpoint/2010/main" val="1581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31DB4575-9E67-472C-A594-A21EFEACA20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7D7D8-7EF3-441F-9A15-DE778376482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F183E-784F-42A5-A7A9-8FED08B8F0B0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49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0A21CAB1-9F50-4445-8437-529D205A5A1C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F22BF84-2D35-41C2-A0ED-4BFE53FBF58A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C380F-7A92-4993-BB42-B85B48B39DD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55E8C-663D-4E19-8B88-A96E604AA8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1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/>
        </p:nvSpPr>
        <p:spPr>
          <a:xfrm>
            <a:off x="483010" y="6562504"/>
            <a:ext cx="205216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 Group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13F82977-5AB3-4BAE-BED6-2AEDAD6145D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9AC55A91-7675-41A5-90B2-459B09185ACD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F001C-9C10-409C-8CD3-EDD21D427A72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18C1947B-8A7D-41EC-99A5-C9F1C3414FAF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6" name="Square">
            <a:extLst>
              <a:ext uri="{FF2B5EF4-FFF2-40B4-BE49-F238E27FC236}">
                <a16:creationId xmlns:a16="http://schemas.microsoft.com/office/drawing/2014/main" id="{D0EA9A6B-8132-4303-9292-169E817483CA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7" name="Square">
            <a:extLst>
              <a:ext uri="{FF2B5EF4-FFF2-40B4-BE49-F238E27FC236}">
                <a16:creationId xmlns:a16="http://schemas.microsoft.com/office/drawing/2014/main" id="{FB4EE7E3-43EE-43BF-BB5E-4B511022B3C9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DACCB9-9BB9-4985-88EB-0B1A2A561C5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2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Square">
            <a:extLst>
              <a:ext uri="{FF2B5EF4-FFF2-40B4-BE49-F238E27FC236}">
                <a16:creationId xmlns:a16="http://schemas.microsoft.com/office/drawing/2014/main" id="{72D88EAF-5D67-4C52-B0A8-1666F4A6865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5C4DC7ED-D757-4898-97B6-4FE16CE1F555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7373AE76-94A2-4C83-A091-CC4A32FEEE65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C5AAFA-B1ED-4000-B392-BF7E538917CC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8E934-6670-48B4-ABE9-29BA4DFBE6B2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AFF5D-E859-43C5-891E-89CADDACCB1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B46B98-5110-47E3-BF92-1474D2215F11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A2F99A5-EB8B-4F4F-89AC-0DBCF34D3195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90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237EBD8B-6747-4811-B7E0-3293AD76121D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4A1F0D6D-5970-42A1-A050-9DB8116C5719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F7DA1-FF3C-4EA2-9886-785FFDAA7C0C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47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4DAB9-97EF-45C1-9C26-03EC84244D5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A210CD8B-3A5C-44A6-98C6-8F1AFC39538F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29211-7BE7-4D77-BA74-055F04E6EA0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D650C18-091A-4019-8F1A-A8E54D833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362B66-E8BC-4014-BF76-AA0D8DD0887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2D48B-94C1-43A4-9FB4-0FE0BBFDF440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01500-EBAF-41D1-9617-0BC9A51BE88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10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7CD2D-B32B-4EF9-B65C-2FB198B3EDD9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546A1-D266-4A23-B9A1-4B0726A27647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E65DEE3F-4EF3-4A4E-818C-6C4459CEE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E8ADEB-0682-4147-BB6B-2559025971BF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EDC93-DB9C-4CD9-BF6C-1AA82F1153E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60A270-118D-464E-865A-2D7D69FF535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768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873646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541D098-2B28-48A0-AAA9-09F6F922D02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73DA6A6-D529-4EF1-AF07-E24C62ACFBA7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46F5B1-7D76-481C-81DE-E9D43EAD2272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390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F4BF3D5-2584-4CD5-84B9-E485F6DEA919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05E9B-F16C-4EAD-9A66-01B59361153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AF2F7-D1C2-4042-BA05-E4E2A261FC7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29014-00F2-4C8D-95AF-DCC3BD36BEDB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</p:spTree>
    <p:extLst>
      <p:ext uri="{BB962C8B-B14F-4D97-AF65-F5344CB8AC3E}">
        <p14:creationId xmlns:p14="http://schemas.microsoft.com/office/powerpoint/2010/main" val="16335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3A717AC-6EAF-426A-BD21-EDF02804395D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A5FE-4A11-4D45-9B02-FCC853AD61F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FF4F5-0F5B-4B9E-A389-92CD3AE2D3FD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24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BB9B1F-75B8-430F-A359-937DCA851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BBB6A-7A82-4967-A31A-994518AC7A2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1B8EB-EFA2-4CCD-B635-7F731F96CDE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FD8AD-55AF-47F7-8EF1-A18203520C3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97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9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0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  <p:sp>
        <p:nvSpPr>
          <p:cNvPr id="13" name="Square">
            <a:extLst>
              <a:ext uri="{FF2B5EF4-FFF2-40B4-BE49-F238E27FC236}">
                <a16:creationId xmlns:a16="http://schemas.microsoft.com/office/drawing/2014/main" id="{F3AD4C6A-66A3-4B5A-A299-7432D343C19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E7C0B1BD-8A64-459A-A34C-2838F32BC3E0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DE5ED81-66A6-4B32-9E65-397BBD1F2848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93918F-23D6-45A1-9CAC-160A0E38A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4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2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5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4985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9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188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4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0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3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54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1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4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4037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3163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8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9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59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7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1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5814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9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59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7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1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60" y="518972"/>
            <a:ext cx="2829021" cy="118304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588045" y="6521117"/>
            <a:ext cx="3015915" cy="1845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913675"/>
            <a:r>
              <a:rPr lang="en-US" sz="1199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27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021" rtl="0" eaLnBrk="1" fontAlgn="auto" latinLnBrk="0" hangingPunct="1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400" y="510894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9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59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65pt Intel Clear pro Title</a:t>
            </a:r>
            <a:br>
              <a:rPr lang="en-US"/>
            </a:br>
            <a:r>
              <a:rPr lang="en-US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7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1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Subhead, Date, Etc.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88045" y="6521117"/>
            <a:ext cx="3015915" cy="1845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913675"/>
            <a:r>
              <a:rPr lang="en-US" sz="1199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21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398">
                <a:solidFill>
                  <a:schemeClr val="tx2"/>
                </a:solidFill>
              </a:defRPr>
            </a:lvl2pPr>
            <a:lvl3pPr>
              <a:defRPr sz="2398">
                <a:solidFill>
                  <a:schemeClr val="tx2"/>
                </a:solidFill>
              </a:defRPr>
            </a:lvl3pPr>
            <a:lvl4pPr>
              <a:defRPr sz="2131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21" y="1257909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398">
                <a:latin typeface="Intel Clear"/>
              </a:defRPr>
            </a:lvl1pPr>
          </a:lstStyle>
          <a:p>
            <a:endParaRPr lang="en-US" sz="1465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21" y="3791865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398">
                <a:latin typeface="Intel Clear"/>
              </a:defRPr>
            </a:lvl1pPr>
          </a:lstStyle>
          <a:p>
            <a:endParaRPr lang="en-US" sz="146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5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834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7" y="1604434"/>
            <a:ext cx="10970684" cy="4567767"/>
          </a:xfrm>
        </p:spPr>
        <p:txBody>
          <a:bodyPr anchor="ctr" anchorCtr="0"/>
          <a:lstStyle>
            <a:lvl1pPr marL="253760" indent="-253760">
              <a:defRPr sz="4796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156" indent="-300281">
              <a:buFont typeface="Intel Clear" pitchFamily="34" charset="0"/>
              <a:buChar char="–"/>
              <a:defRPr sz="1599" baseline="0">
                <a:latin typeface="+mn-lt"/>
                <a:cs typeface="Intel Clear" panose="020B0604020203020204" pitchFamily="34" charset="0"/>
              </a:defRPr>
            </a:lvl2pPr>
            <a:lvl3pPr marL="913532" indent="-304510">
              <a:buFont typeface="Intel Clear" pitchFamily="34" charset="0"/>
              <a:buChar char="–"/>
              <a:defRPr sz="1599">
                <a:latin typeface="+mn-lt"/>
              </a:defRPr>
            </a:lvl3pPr>
            <a:lvl4pPr>
              <a:buFont typeface="Intel Clear" pitchFamily="34" charset="0"/>
              <a:buChar char="–"/>
              <a:defRPr sz="1465">
                <a:latin typeface="+mn-lt"/>
              </a:defRPr>
            </a:lvl4pPr>
            <a:lvl5pPr>
              <a:buFont typeface="Intel Clear" pitchFamily="34" charset="0"/>
              <a:buChar char="–"/>
              <a:defRPr sz="1399">
                <a:latin typeface="+mn-lt"/>
              </a:defRPr>
            </a:lvl5pPr>
          </a:lstStyle>
          <a:p>
            <a:pPr lvl="0"/>
            <a:r>
              <a:rPr lang="en-US"/>
              <a:t>“36pt Intel Clear Bold Text”</a:t>
            </a:r>
          </a:p>
          <a:p>
            <a:pPr lvl="1"/>
            <a:r>
              <a:rPr lang="en-US" err="1"/>
              <a:t>12pt</a:t>
            </a:r>
            <a:r>
              <a:rPr lang="en-US"/>
              <a:t> Attribution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573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6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021" rtl="0" eaLnBrk="1" fontAlgn="auto" latinLnBrk="0" hangingPunct="1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8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005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021" rtl="0" eaLnBrk="1" fontAlgn="auto" latinLnBrk="0" hangingPunct="1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8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174571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1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6" y="6634394"/>
            <a:ext cx="184731" cy="29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021"/>
            <a:endParaRPr lang="en-US" sz="1332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9"/>
            <a:ext cx="10972800" cy="1158239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13460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21" y="5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9"/>
            <a:ext cx="5342467" cy="1158239"/>
          </a:xfrm>
        </p:spPr>
        <p:txBody>
          <a:bodyPr>
            <a:noAutofit/>
          </a:bodyPr>
          <a:lstStyle>
            <a:lvl1pPr>
              <a:defRPr sz="373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8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5" dirty="0" smtClean="0">
                <a:solidFill>
                  <a:schemeClr val="tx2"/>
                </a:solidFill>
              </a:defRPr>
            </a:lvl3pPr>
            <a:lvl4pPr>
              <a:defRPr lang="en-US" sz="1599" dirty="0" smtClean="0">
                <a:solidFill>
                  <a:schemeClr val="tx2"/>
                </a:solidFill>
              </a:defRPr>
            </a:lvl4pPr>
            <a:lvl5pPr>
              <a:defRPr lang="en-US" sz="1599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Intel Clear bullet one</a:t>
            </a:r>
          </a:p>
          <a:p>
            <a:pPr lvl="2"/>
            <a:r>
              <a:rPr lang="en-US" err="1"/>
              <a:t>14pt</a:t>
            </a:r>
            <a:r>
              <a:rPr lang="en-US"/>
              <a:t> Intel Clear third level</a:t>
            </a:r>
          </a:p>
          <a:p>
            <a:pPr lvl="3"/>
            <a:r>
              <a:rPr lang="en-US" err="1"/>
              <a:t>12pt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12pt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698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193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4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1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193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</a:t>
            </a:r>
            <a:br>
              <a:rPr lang="en-US"/>
            </a:br>
            <a:r>
              <a:rPr lang="en-US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4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1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8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28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40pt Intel Clear Light Body.</a:t>
            </a:r>
            <a:br>
              <a:rPr lang="en-US"/>
            </a:br>
            <a:r>
              <a:rPr lang="en-US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28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2510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2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193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1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021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4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0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08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0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12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146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16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5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88045" y="6521117"/>
            <a:ext cx="3015915" cy="1845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913675"/>
            <a:r>
              <a:rPr lang="en-US" sz="1199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48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18pt Arial body text</a:t>
            </a:r>
          </a:p>
          <a:p>
            <a:pPr lvl="1"/>
            <a:r>
              <a:rPr lang="en-US"/>
              <a:t>18pt Arial bullet one</a:t>
            </a:r>
          </a:p>
          <a:p>
            <a:pPr lvl="2"/>
            <a:r>
              <a:rPr lang="en-US"/>
              <a:t>16pt Arial sub-bullet</a:t>
            </a:r>
          </a:p>
          <a:p>
            <a:pPr lvl="3"/>
            <a:r>
              <a:rPr lang="en-US"/>
              <a:t>14pt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ED0ED-6A47-4153-94B4-9DF88F158F9D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5D956-D516-41F6-88BF-E9B1768A52B8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8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z="800" smtClean="0">
                <a:solidFill>
                  <a:prstClr val="white"/>
                </a:solidFill>
                <a:latin typeface="Arial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6" y="1604434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Arial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Arial bullet one</a:t>
            </a:r>
          </a:p>
          <a:p>
            <a:pPr lvl="2"/>
            <a:r>
              <a:rPr lang="en-US"/>
              <a:t>14pt Arial third level</a:t>
            </a:r>
          </a:p>
          <a:p>
            <a:pPr lvl="3"/>
            <a:r>
              <a:rPr lang="en-US"/>
              <a:t>12pt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67082" y="1502250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dirty="0">
                <a:latin typeface="Arial"/>
              </a:rPr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67083" y="388831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dirty="0">
                <a:latin typeface="Arial"/>
              </a:rPr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09604-C122-4FF2-AAEB-0D45A503EC79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6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z="800" smtClean="0">
                <a:solidFill>
                  <a:prstClr val="white"/>
                </a:solidFill>
                <a:latin typeface="Arial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dirty="0">
              <a:solidFill>
                <a:prstClr val="white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6" y="1604434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Arial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Arial bullet one</a:t>
            </a:r>
          </a:p>
          <a:p>
            <a:pPr lvl="2"/>
            <a:r>
              <a:rPr lang="en-US"/>
              <a:t>14pt Arial third level</a:t>
            </a:r>
          </a:p>
          <a:p>
            <a:pPr lvl="3"/>
            <a:r>
              <a:rPr lang="en-US"/>
              <a:t>12pt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4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Arial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/>
              <a:t>16pt Arial bullet one</a:t>
            </a:r>
          </a:p>
          <a:p>
            <a:pPr lvl="2"/>
            <a:r>
              <a:rPr lang="en-US"/>
              <a:t>14pt Arial third level</a:t>
            </a:r>
          </a:p>
          <a:p>
            <a:pPr lvl="3"/>
            <a:r>
              <a:rPr lang="en-US"/>
              <a:t>12pt Arial fourth level</a:t>
            </a:r>
          </a:p>
          <a:p>
            <a:pPr lvl="4"/>
            <a:r>
              <a:rPr lang="en-US"/>
              <a:t>12pt Arial 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7BA3F9-0EAD-4EBA-AA51-34A9BDB2EADF}"/>
              </a:ext>
            </a:extLst>
          </p:cNvPr>
          <p:cNvSpPr/>
          <p:nvPr userDrawn="1"/>
        </p:nvSpPr>
        <p:spPr>
          <a:xfrm>
            <a:off x="0" y="-17774"/>
            <a:ext cx="12192000" cy="13985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6579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232" y="2715834"/>
            <a:ext cx="8967536" cy="830997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46100" dir="2700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365760" tIns="0" rIns="365760" bIns="9144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75000"/>
              </a:lnSpc>
              <a:defRPr lang="en-US" sz="7193" b="1" kern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FFFFFF"/>
                </a:solidFill>
                <a:effectLst>
                  <a:outerShdw blurRad="444500" dir="2700000" algn="tl" rotWithShape="0">
                    <a:schemeClr val="tx1">
                      <a:alpha val="26000"/>
                    </a:schemeClr>
                  </a:outerShdw>
                </a:effectLst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[section break slide]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7800" y="6353643"/>
            <a:ext cx="584200" cy="50435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 defTabSz="913675"/>
            <a:fld id="{712E6D72-43F0-4CA1-9A6E-97516158C2EF}" type="slidenum">
              <a:rPr lang="en-US" sz="1465" smtClean="0">
                <a:solidFill>
                  <a:prstClr val="white"/>
                </a:solidFill>
              </a:rPr>
              <a:pPr algn="ctr" defTabSz="913675"/>
              <a:t>‹#›</a:t>
            </a:fld>
            <a:endParaRPr lang="en-US" sz="1465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5" y="6344125"/>
            <a:ext cx="1006485" cy="5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788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991DC3-A19B-4463-9767-E24FA221AEC1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9F2496-0D76-468E-BF8D-0774E1EE6A38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6A51D-AB41-4E80-B368-45C118BCDDE7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F7DF4-71DA-4374-9AA9-95E8C72564C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DBBCEB-210E-44DE-AAFF-6E8FF6EAFB93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36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991DC3-A19B-4463-9767-E24FA221AEC1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9F2496-0D76-468E-BF8D-0774E1EE6A38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D6A51D-AB41-4E80-B368-45C118BCDDE7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3F7DF4-71DA-4374-9AA9-95E8C72564C6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DBBCEB-210E-44DE-AAFF-6E8FF6EAFB93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6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Square">
            <a:extLst>
              <a:ext uri="{FF2B5EF4-FFF2-40B4-BE49-F238E27FC236}">
                <a16:creationId xmlns:a16="http://schemas.microsoft.com/office/drawing/2014/main" id="{72D88EAF-5D67-4C52-B0A8-1666F4A6865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5C4DC7ED-D757-4898-97B6-4FE16CE1F555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7373AE76-94A2-4C83-A091-CC4A32FEEE65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C5AAFA-B1ED-4000-B392-BF7E538917CC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8E934-6670-48B4-ABE9-29BA4DFBE6B2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AFF5D-E859-43C5-891E-89CADDACCB1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B46B98-5110-47E3-BF92-1474D2215F11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A2F99A5-EB8B-4F4F-89AC-0DBCF34D3195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  <p:sp>
        <p:nvSpPr>
          <p:cNvPr id="13" name="Square">
            <a:extLst>
              <a:ext uri="{FF2B5EF4-FFF2-40B4-BE49-F238E27FC236}">
                <a16:creationId xmlns:a16="http://schemas.microsoft.com/office/drawing/2014/main" id="{F3AD4C6A-66A3-4B5A-A299-7432D343C192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E7C0B1BD-8A64-459A-A34C-2838F32BC3E0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DE5ED81-66A6-4B32-9E65-397BBD1F2848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93918F-23D6-45A1-9CAC-160A0E38A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5347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2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8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20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2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5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1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8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37395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A21E2-A340-4908-B207-C2487AA3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35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C1328-CB59-4358-845D-365847D8B7C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BFFE8067-8AB1-456E-B63B-7F5231F5F191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D746D-7FD0-4453-835A-80F8946DBF7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302347E8-06BB-480B-87A2-C81C38A42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E9F99C-6E25-4003-9703-06CE4F6184E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24D0AB-EE73-4F40-81FE-515E689D4148}"/>
              </a:ext>
            </a:extLst>
          </p:cNvPr>
          <p:cNvSpPr/>
          <p:nvPr userDrawn="1"/>
        </p:nvSpPr>
        <p:spPr>
          <a:xfrm>
            <a:off x="483010" y="6517576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D0618E-496A-4DDB-8545-EC34614ACEEB}"/>
              </a:ext>
            </a:extLst>
          </p:cNvPr>
          <p:cNvSpPr/>
          <p:nvPr userDrawn="1"/>
        </p:nvSpPr>
        <p:spPr>
          <a:xfrm>
            <a:off x="5343925" y="6519118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9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4561A-DFD6-422A-BA52-2D9B9B10F98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A0E4A-9963-4743-8015-DCDD2743084A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825F2-E2A0-4D5F-8D30-FC11441FA22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E63DB1-FF06-49E4-89E8-134E0DAFD33B}"/>
              </a:ext>
            </a:extLst>
          </p:cNvPr>
          <p:cNvSpPr/>
          <p:nvPr userDrawn="1"/>
        </p:nvSpPr>
        <p:spPr>
          <a:xfrm>
            <a:off x="483010" y="6517576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7C3166-0DE4-4B4A-82CC-9B2FB9B641D0}"/>
              </a:ext>
            </a:extLst>
          </p:cNvPr>
          <p:cNvSpPr/>
          <p:nvPr userDrawn="1"/>
        </p:nvSpPr>
        <p:spPr>
          <a:xfrm>
            <a:off x="5343925" y="6519118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14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8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One Text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One Text" panose="020B0503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E312DB-4566-4D48-8ED7-F5A0EED58B3E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9FF5D3-6858-4979-B5DD-A6DA61EF1F8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F7789-7F71-423C-97DF-7FB1DE78BFED}"/>
              </a:ext>
            </a:extLst>
          </p:cNvPr>
          <p:cNvSpPr/>
          <p:nvPr userDrawn="1"/>
        </p:nvSpPr>
        <p:spPr>
          <a:xfrm>
            <a:off x="5489103" y="6535609"/>
            <a:ext cx="12137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D93FA6-F051-491A-B2EF-D3F0BB934ADA}"/>
              </a:ext>
            </a:extLst>
          </p:cNvPr>
          <p:cNvSpPr/>
          <p:nvPr userDrawn="1"/>
        </p:nvSpPr>
        <p:spPr>
          <a:xfrm>
            <a:off x="483010" y="6535609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92EB1F56-CD3D-4DD6-96FD-20904B4CE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3497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6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31DB4575-9E67-472C-A594-A21EFEACA20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7D7D8-7EF3-441F-9A15-DE778376482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F183E-784F-42A5-A7A9-8FED08B8F0B0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9BFA67-0282-464B-976E-685CF8E098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7750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0A21CAB1-9F50-4445-8437-529D205A5A1C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5F22BF84-2D35-41C2-A0ED-4BFE53FBF58A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C380F-7A92-4993-BB42-B85B48B39DD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755E8C-663D-4E19-8B88-A96E604AA8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FE44B-DB36-4629-B175-A041A8D05271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7725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/>
        </p:nvSpPr>
        <p:spPr>
          <a:xfrm>
            <a:off x="483010" y="6562504"/>
            <a:ext cx="205216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 Group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quare">
            <a:extLst>
              <a:ext uri="{FF2B5EF4-FFF2-40B4-BE49-F238E27FC236}">
                <a16:creationId xmlns:a16="http://schemas.microsoft.com/office/drawing/2014/main" id="{13F82977-5AB3-4BAE-BED6-2AEDAD6145D8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9AC55A91-7675-41A5-90B2-459B09185ACD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F001C-9C10-409C-8CD3-EDD21D427A72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18C1947B-8A7D-41EC-99A5-C9F1C3414FAF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6" name="Square">
            <a:extLst>
              <a:ext uri="{FF2B5EF4-FFF2-40B4-BE49-F238E27FC236}">
                <a16:creationId xmlns:a16="http://schemas.microsoft.com/office/drawing/2014/main" id="{D0EA9A6B-8132-4303-9292-169E817483CA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7" name="Square">
            <a:extLst>
              <a:ext uri="{FF2B5EF4-FFF2-40B4-BE49-F238E27FC236}">
                <a16:creationId xmlns:a16="http://schemas.microsoft.com/office/drawing/2014/main" id="{FB4EE7E3-43EE-43BF-BB5E-4B511022B3C9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DACCB9-9BB9-4985-88EB-0B1A2A561C5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486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237EBD8B-6747-4811-B7E0-3293AD76121D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4A1F0D6D-5970-42A1-A050-9DB8116C5719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F7DA1-FF3C-4EA2-9886-785FFDAA7C0C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980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4DAB9-97EF-45C1-9C26-03EC84244D5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A210CD8B-3A5C-44A6-98C6-8F1AFC39538F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29211-7BE7-4D77-BA74-055F04E6EA0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D650C18-091A-4019-8F1A-A8E54D833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362B66-E8BC-4014-BF76-AA0D8DD0887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2D48B-94C1-43A4-9FB4-0FE0BBFDF440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01500-EBAF-41D1-9617-0BC9A51BE88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382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7CD2D-B32B-4EF9-B65C-2FB198B3EDD9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546A1-D266-4A23-B9A1-4B0726A27647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E65DEE3F-4EF3-4A4E-818C-6C4459CEE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E8ADEB-0682-4147-BB6B-2559025971BF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EDC93-DB9C-4CD9-BF6C-1AA82F1153E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60A270-118D-464E-865A-2D7D69FF535D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32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989168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541D098-2B28-48A0-AAA9-09F6F922D02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7610338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73DA6A6-D529-4EF1-AF07-E24C62ACFBA7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46F5B1-7D76-481C-81DE-E9D43EAD2272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610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778AB-F6EC-4101-87E6-DECF7944E661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1F1A6-2FDF-4676-B713-F9746DD3A821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F4BF3D5-2584-4CD5-84B9-E485F6DEA919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05E9B-F16C-4EAD-9A66-01B59361153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AF2F7-D1C2-4042-BA05-E4E2A261FC7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29014-00F2-4C8D-95AF-DCC3BD36BED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Department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3884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Programmable Solutions Group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3A717AC-6EAF-426A-BD21-EDF02804395D}"/>
              </a:ext>
            </a:extLst>
          </p:cNvPr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A5FE-4A11-4D45-9B02-FCC853AD61F5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FF4F5-0F5B-4B9E-A389-92CD3AE2D3FD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50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4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52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Intel clear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Intel Clear Light Text Goes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Intel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2005A-EE28-4562-A018-55A90BB1BA11}"/>
              </a:ext>
            </a:extLst>
          </p:cNvPr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Department or Event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5F800-E408-4A2B-8B1B-57C5A4755843}"/>
              </a:ext>
            </a:extLst>
          </p:cNvPr>
          <p:cNvSpPr/>
          <p:nvPr userDrawn="1"/>
        </p:nvSpPr>
        <p:spPr>
          <a:xfrm>
            <a:off x="0" y="647628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CCC42B-4A5C-4A09-83ED-8A3F8A7A3A8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A5708-9AD9-4DF6-A7B2-01322A13C18E}"/>
              </a:ext>
            </a:extLst>
          </p:cNvPr>
          <p:cNvSpPr/>
          <p:nvPr userDrawn="1"/>
        </p:nvSpPr>
        <p:spPr>
          <a:xfrm>
            <a:off x="483010" y="6562504"/>
            <a:ext cx="2020105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Programmable Solutions Group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2A26AC1-64D2-4683-A670-71D062D68D8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E7E094-7A70-46F0-960A-3EBDBB650A78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507895-7CAD-46FE-9396-35FDA3B9CFFA}"/>
              </a:ext>
            </a:extLst>
          </p:cNvPr>
          <p:cNvSpPr/>
          <p:nvPr userDrawn="1"/>
        </p:nvSpPr>
        <p:spPr>
          <a:xfrm>
            <a:off x="5227382" y="6564046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432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719" r:id="rId27"/>
    <p:sldLayoutId id="2147483767" r:id="rId28"/>
    <p:sldLayoutId id="2147483766" r:id="rId29"/>
    <p:sldLayoutId id="2147483756" r:id="rId30"/>
    <p:sldLayoutId id="2147483759" r:id="rId31"/>
    <p:sldLayoutId id="2147483755" r:id="rId32"/>
    <p:sldLayoutId id="2147483722" r:id="rId33"/>
    <p:sldLayoutId id="2147483778" r:id="rId34"/>
    <p:sldLayoutId id="2147483724" r:id="rId35"/>
    <p:sldLayoutId id="2147483751" r:id="rId36"/>
    <p:sldLayoutId id="2147483730" r:id="rId37"/>
    <p:sldLayoutId id="2147483754" r:id="rId38"/>
    <p:sldLayoutId id="2147483761" r:id="rId39"/>
    <p:sldLayoutId id="2147483749" r:id="rId40"/>
    <p:sldLayoutId id="2147483746" r:id="rId41"/>
    <p:sldLayoutId id="2147483747" r:id="rId42"/>
    <p:sldLayoutId id="2147483769" r:id="rId43"/>
    <p:sldLayoutId id="2147483768" r:id="rId44"/>
    <p:sldLayoutId id="2147483723" r:id="rId45"/>
    <p:sldLayoutId id="2147483770" r:id="rId46"/>
    <p:sldLayoutId id="2147483771" r:id="rId47"/>
    <p:sldLayoutId id="2147483772" r:id="rId48"/>
    <p:sldLayoutId id="2147483745" r:id="rId49"/>
    <p:sldLayoutId id="2147483780" r:id="rId50"/>
    <p:sldLayoutId id="2147483744" r:id="rId51"/>
    <p:sldLayoutId id="214748375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021"/>
            <a:endParaRPr lang="en-US" sz="2398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6556" y="6440786"/>
            <a:ext cx="485781" cy="32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8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8"/>
            <a:ext cx="10972800" cy="11582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5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16pt Intel Clear bullet one</a:t>
            </a:r>
          </a:p>
          <a:p>
            <a:pPr lvl="2"/>
            <a:r>
              <a:rPr lang="en-US"/>
              <a:t>16pt Intel Clear sub-bullet</a:t>
            </a:r>
          </a:p>
          <a:p>
            <a:pPr lvl="3"/>
            <a:r>
              <a:rPr lang="en-US" err="1"/>
              <a:t>14pt</a:t>
            </a:r>
            <a:r>
              <a:rPr lang="en-US"/>
              <a:t>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6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pPr defTabSz="609021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021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8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021" rtl="0" eaLnBrk="1" latinLnBrk="0" hangingPunct="1">
        <a:lnSpc>
          <a:spcPct val="100000"/>
        </a:lnSpc>
        <a:spcBef>
          <a:spcPct val="0"/>
        </a:spcBef>
        <a:buNone/>
        <a:defRPr sz="3730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021" rtl="0" eaLnBrk="1" latinLnBrk="0" hangingPunct="1">
        <a:spcBef>
          <a:spcPts val="1599"/>
        </a:spcBef>
        <a:spcAft>
          <a:spcPts val="0"/>
        </a:spcAft>
        <a:buFont typeface="Wingdings" panose="05000000000000000000" pitchFamily="2" charset="2"/>
        <a:buNone/>
        <a:defRPr sz="2398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281" indent="-300281" algn="l" defTabSz="609021" rtl="0" eaLnBrk="1" latinLnBrk="0" hangingPunct="1">
        <a:spcBef>
          <a:spcPts val="1599"/>
        </a:spcBef>
        <a:buFont typeface="Wingdings" charset="2"/>
        <a:buChar char="§"/>
        <a:defRPr sz="2131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277" indent="-304510" algn="l" defTabSz="609021" rtl="0" eaLnBrk="1" latinLnBrk="0" hangingPunct="1">
        <a:spcBef>
          <a:spcPts val="1066"/>
        </a:spcBef>
        <a:buFont typeface="Intel Clear" panose="020B0604020203020204" pitchFamily="34" charset="0"/>
        <a:buChar char="–"/>
        <a:defRPr sz="2131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2056" indent="-304510" algn="l" defTabSz="609021" rtl="0" eaLnBrk="1" latinLnBrk="0" hangingPunct="1">
        <a:spcBef>
          <a:spcPct val="20000"/>
        </a:spcBef>
        <a:buFont typeface="Arial"/>
        <a:buChar char="–"/>
        <a:defRPr sz="1865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7280" indent="-304510" algn="l" defTabSz="609021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5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49615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636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658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678" indent="-304510" algn="l" defTabSz="60902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21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43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063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083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05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126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146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168" algn="l" defTabSz="609021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Intel clear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Intel Clear Light Text Goes Here</a:t>
            </a: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/>
        </p:nvSpPr>
        <p:spPr>
          <a:xfrm>
            <a:off x="11907029" y="6579173"/>
            <a:ext cx="131447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IntelOne Text" panose="020B0503020203020204" pitchFamily="34" charset="0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IntelOne Text" panose="020B0503020203020204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CCC42B-4A5C-4A09-83ED-8A3F8A7A3A8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A5708-9AD9-4DF6-A7B2-01322A13C18E}"/>
              </a:ext>
            </a:extLst>
          </p:cNvPr>
          <p:cNvSpPr/>
          <p:nvPr userDrawn="1"/>
        </p:nvSpPr>
        <p:spPr>
          <a:xfrm>
            <a:off x="483010" y="6517576"/>
            <a:ext cx="20890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  <a:latin typeface="IntelOne Text" panose="020B0503020203020204" pitchFamily="34" charset="0"/>
              </a:rPr>
              <a:t>Programmable Solutions Group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2A26AC1-64D2-4683-A670-71D062D68D8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507895-7CAD-46FE-9396-35FDA3B9CFFA}"/>
              </a:ext>
            </a:extLst>
          </p:cNvPr>
          <p:cNvSpPr/>
          <p:nvPr userDrawn="1"/>
        </p:nvSpPr>
        <p:spPr>
          <a:xfrm>
            <a:off x="5343925" y="6519118"/>
            <a:ext cx="12137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  <a:latin typeface="IntelOne Text" panose="020B05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83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  <p:sldLayoutId id="2147483916" r:id="rId19"/>
    <p:sldLayoutId id="2147483917" r:id="rId20"/>
    <p:sldLayoutId id="2147483918" r:id="rId21"/>
    <p:sldLayoutId id="2147483919" r:id="rId22"/>
    <p:sldLayoutId id="2147483920" r:id="rId23"/>
    <p:sldLayoutId id="2147483921" r:id="rId24"/>
    <p:sldLayoutId id="2147483922" r:id="rId25"/>
    <p:sldLayoutId id="2147483923" r:id="rId26"/>
    <p:sldLayoutId id="2147483924" r:id="rId27"/>
    <p:sldLayoutId id="2147483925" r:id="rId28"/>
    <p:sldLayoutId id="2147483926" r:id="rId29"/>
    <p:sldLayoutId id="2147483927" r:id="rId30"/>
    <p:sldLayoutId id="2147483928" r:id="rId31"/>
    <p:sldLayoutId id="2147483929" r:id="rId32"/>
    <p:sldLayoutId id="2147483930" r:id="rId33"/>
    <p:sldLayoutId id="2147483931" r:id="rId34"/>
    <p:sldLayoutId id="2147483932" r:id="rId35"/>
    <p:sldLayoutId id="2147483933" r:id="rId36"/>
    <p:sldLayoutId id="2147483934" r:id="rId37"/>
    <p:sldLayoutId id="2147483935" r:id="rId38"/>
    <p:sldLayoutId id="2147483936" r:id="rId39"/>
    <p:sldLayoutId id="2147483937" r:id="rId40"/>
    <p:sldLayoutId id="2147483938" r:id="rId41"/>
    <p:sldLayoutId id="2147483939" r:id="rId42"/>
    <p:sldLayoutId id="2147483940" r:id="rId43"/>
    <p:sldLayoutId id="2147483941" r:id="rId44"/>
    <p:sldLayoutId id="2147483942" r:id="rId45"/>
    <p:sldLayoutId id="2147483943" r:id="rId46"/>
    <p:sldLayoutId id="2147483944" r:id="rId47"/>
    <p:sldLayoutId id="2147483945" r:id="rId48"/>
    <p:sldLayoutId id="2147483946" r:id="rId49"/>
    <p:sldLayoutId id="2147483947" r:id="rId50"/>
    <p:sldLayoutId id="2147483948" r:id="rId51"/>
    <p:sldLayoutId id="2147483949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pack-dev-tools/windows-build-tools-xpack/releases/download/v4.2.1-2/xpack-windows-build-tools-4.2.1-2-win32-x64.zip" TargetMode="External"/><Relationship Id="rId3" Type="http://schemas.openxmlformats.org/officeDocument/2006/relationships/hyperlink" Target="https://github.com/xpack-dev-tools/riscv-none-embed-gcc-xpack/releases/tag/v8.3.0-2.3" TargetMode="External"/><Relationship Id="rId7" Type="http://schemas.openxmlformats.org/officeDocument/2006/relationships/hyperlink" Target="https://github.com/xpack-dev-tools/windows-build-tools-xpack/releas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Kitware/CMake/releases/download/v3.21.4/cmake-3.21.4-windows-x86_64.zip" TargetMode="External"/><Relationship Id="rId5" Type="http://schemas.openxmlformats.org/officeDocument/2006/relationships/hyperlink" Target="https://cmake.org/download/" TargetMode="External"/><Relationship Id="rId4" Type="http://schemas.openxmlformats.org/officeDocument/2006/relationships/hyperlink" Target="https://github.com/xpack-dev-tools/riscv-none-embed-gcc-xpack/releases/download/v8.3.0-2.3/xpack-riscv-none-embed-gcc-8.3.0-2.3-win32-x64.zi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39A39-08BC-4F2F-94A3-F43AAEEFAE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0" dirty="0">
                <a:latin typeface="IntelOne Text Medium" panose="020B0703020203020204" pitchFamily="34" charset="0"/>
              </a:rPr>
              <a:t>Kevin Weldon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9F4BE2-8E4A-4003-B816-9E34781F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75" y="3585279"/>
            <a:ext cx="9509125" cy="1091827"/>
          </a:xfrm>
        </p:spPr>
        <p:txBody>
          <a:bodyPr/>
          <a:lstStyle/>
          <a:p>
            <a:r>
              <a:rPr lang="en-US" sz="4400" dirty="0">
                <a:latin typeface="IntelOne Text Light" panose="020B0403020203020204" pitchFamily="34" charset="0"/>
              </a:rPr>
              <a:t>Software Debug and Control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EAF9F9-E88D-44A4-A1B6-BAA2E532B6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IntelOne Text" panose="020B0503020203020204" pitchFamily="34" charset="0"/>
              </a:rPr>
              <a:t>January 2022</a:t>
            </a:r>
          </a:p>
        </p:txBody>
      </p:sp>
    </p:spTree>
    <p:extLst>
      <p:ext uri="{BB962C8B-B14F-4D97-AF65-F5344CB8AC3E}">
        <p14:creationId xmlns:p14="http://schemas.microsoft.com/office/powerpoint/2010/main" val="29669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Debug &amp; Control Tcl Script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5257799" cy="4954511"/>
          </a:xfrm>
        </p:spPr>
        <p:txBody>
          <a:bodyPr>
            <a:normAutofit fontScale="70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The read_write_example.tcl script is used to interface with the FPGA.</a:t>
            </a: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IntelOne Text Light" panose="020B0403020203020204" pitchFamily="34" charset="0"/>
              </a:rPr>
              <a:t> </a:t>
            </a:r>
          </a:p>
          <a:p>
            <a:endParaRPr lang="en-US" sz="3400" dirty="0">
              <a:solidFill>
                <a:srgbClr val="525252"/>
              </a:solidFill>
              <a:latin typeface="IntelOne Text Light" panose="020B04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28669-7008-4CFC-A5F3-25C725C9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65" y="234697"/>
            <a:ext cx="5257799" cy="6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Example Project Contents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507675"/>
            <a:ext cx="5288524" cy="49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IntelOne Text Light" panose="020B0403020203020204" pitchFamily="34" charset="0"/>
              </a:rPr>
              <a:t> </a:t>
            </a:r>
          </a:p>
          <a:p>
            <a:endParaRPr lang="en-US" sz="3400" dirty="0">
              <a:solidFill>
                <a:srgbClr val="525252"/>
              </a:solidFill>
              <a:latin typeface="IntelOne Text Light" panose="020B0403020203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78F499-2AF5-4CBA-A9BE-57F8C81C7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11399"/>
              </p:ext>
            </p:extLst>
          </p:nvPr>
        </p:nvGraphicFramePr>
        <p:xfrm>
          <a:off x="609598" y="1052998"/>
          <a:ext cx="6347256" cy="52797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00252">
                  <a:extLst>
                    <a:ext uri="{9D8B030D-6E8A-4147-A177-3AD203B41FA5}">
                      <a16:colId xmlns:a16="http://schemas.microsoft.com/office/drawing/2014/main" val="3789423406"/>
                    </a:ext>
                  </a:extLst>
                </a:gridCol>
                <a:gridCol w="4347004">
                  <a:extLst>
                    <a:ext uri="{9D8B030D-6E8A-4147-A177-3AD203B41FA5}">
                      <a16:colId xmlns:a16="http://schemas.microsoft.com/office/drawing/2014/main" val="3781796266"/>
                    </a:ext>
                  </a:extLst>
                </a:gridCol>
              </a:tblGrid>
              <a:tr h="166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Filename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232016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cleanup.bat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Removes all restored and generated files.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850618432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compile_design.bat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Compiles the FPGA from a Windows Prompt.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687303008"/>
                  </a:ext>
                </a:extLst>
              </a:tr>
              <a:tr h="1665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NiosV_Read_Write_Example_Guilde.pdf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 and instructions for the example design.</a:t>
                      </a: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1169884566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open_cmd_prompt.bat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Opens a Windows Command Prompt in the present working directory.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224276952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path_env_check.bat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to help check correctness of PATH environment variable.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248301365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program_fpga.bat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script to run the program_fpga.tcl and toggle_issp.tcl scripts from a Windows Prompt.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09401242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program_fpga.tcl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Tcl script to assist in the programming of the FPGA.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963520838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read_write_example.tcl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application file written in tcl.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1552350117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restore_qar.bat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script to restore the Quartus project from the Quartus archive (.qar file)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037355116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run_app.bat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Windows batch file script to run the read_write_example.tcl application.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459688029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toggle_issp.tcl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Tcl script to toggle the internal reset register using In System Sources and Probes (ISSP).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2286791559"/>
                  </a:ext>
                </a:extLst>
              </a:tr>
              <a:tr h="515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top_21_4_0_67.qar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Quartus project archive file, including Platform Designer system and Verilog files.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41" marR="63541" marT="0" marB="0"/>
                </a:tc>
                <a:extLst>
                  <a:ext uri="{0D108BD9-81ED-4DB2-BD59-A6C34878D82A}">
                    <a16:rowId xmlns:a16="http://schemas.microsoft.com/office/drawing/2014/main" val="35719651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8A3C9E0-A96E-4284-BE67-6C2CA72C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30" y="1298880"/>
            <a:ext cx="3953445" cy="41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9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4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Debug and Control Using C</a:t>
            </a:r>
          </a:p>
        </p:txBody>
      </p:sp>
    </p:spTree>
    <p:extLst>
      <p:ext uri="{BB962C8B-B14F-4D97-AF65-F5344CB8AC3E}">
        <p14:creationId xmlns:p14="http://schemas.microsoft.com/office/powerpoint/2010/main" val="22418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JTAG to Avalon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A42BF-5A5D-4887-9F83-A51C5C25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06" y="1052998"/>
            <a:ext cx="6605587" cy="53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1560170" y="2049790"/>
            <a:ext cx="8393455" cy="4137622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>
            <a:cxnSpLocks/>
          </p:cNvCxnSpPr>
          <p:nvPr/>
        </p:nvCxnSpPr>
        <p:spPr>
          <a:xfrm>
            <a:off x="900414" y="3971105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076325" y="3667911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D9DFC-18CA-4816-A630-3CCF368D3489}"/>
              </a:ext>
            </a:extLst>
          </p:cNvPr>
          <p:cNvCxnSpPr>
            <a:cxnSpLocks/>
          </p:cNvCxnSpPr>
          <p:nvPr/>
        </p:nvCxnSpPr>
        <p:spPr>
          <a:xfrm>
            <a:off x="890767" y="4933731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B1397D-9A8C-4C78-B36F-066DF607B1C7}"/>
              </a:ext>
            </a:extLst>
          </p:cNvPr>
          <p:cNvSpPr txBox="1"/>
          <p:nvPr/>
        </p:nvSpPr>
        <p:spPr>
          <a:xfrm>
            <a:off x="896433" y="4649587"/>
            <a:ext cx="58189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reset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360BC-083C-40D3-AC5D-A3CB1FF31C88}"/>
              </a:ext>
            </a:extLst>
          </p:cNvPr>
          <p:cNvGrpSpPr/>
          <p:nvPr/>
        </p:nvGrpSpPr>
        <p:grpSpPr>
          <a:xfrm>
            <a:off x="3584031" y="2345820"/>
            <a:ext cx="1463066" cy="929116"/>
            <a:chOff x="1303283" y="1759353"/>
            <a:chExt cx="1463066" cy="9626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D0E48-1902-440C-B9AB-832897722EAE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E72D07-6C2B-4657-BC60-B39B82B9AB44}"/>
                </a:ext>
              </a:extLst>
            </p:cNvPr>
            <p:cNvSpPr txBox="1"/>
            <p:nvPr/>
          </p:nvSpPr>
          <p:spPr>
            <a:xfrm>
              <a:off x="1636948" y="1800389"/>
              <a:ext cx="793487" cy="921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JTAG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UART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A3FD95-616C-43A0-BF21-F161AD25B355}"/>
              </a:ext>
            </a:extLst>
          </p:cNvPr>
          <p:cNvCxnSpPr>
            <a:cxnSpLocks/>
          </p:cNvCxnSpPr>
          <p:nvPr/>
        </p:nvCxnSpPr>
        <p:spPr>
          <a:xfrm>
            <a:off x="1557019" y="3962517"/>
            <a:ext cx="339438" cy="858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0811A-111B-424E-B5C2-F4D35C27F7D3}"/>
              </a:ext>
            </a:extLst>
          </p:cNvPr>
          <p:cNvGrpSpPr/>
          <p:nvPr/>
        </p:nvGrpSpPr>
        <p:grpSpPr>
          <a:xfrm>
            <a:off x="1904680" y="4528620"/>
            <a:ext cx="1463066" cy="810228"/>
            <a:chOff x="1303283" y="1759353"/>
            <a:chExt cx="1463066" cy="8102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948D2-A818-4632-8A49-73E7B4F6654B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78E0B-1CAB-4755-91A2-893523879A5E}"/>
                </a:ext>
              </a:extLst>
            </p:cNvPr>
            <p:cNvSpPr txBox="1"/>
            <p:nvPr/>
          </p:nvSpPr>
          <p:spPr>
            <a:xfrm>
              <a:off x="1466551" y="2003478"/>
              <a:ext cx="110447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eset_in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4E22F-0816-4E1C-A13A-F5F90E2A84D0}"/>
              </a:ext>
            </a:extLst>
          </p:cNvPr>
          <p:cNvCxnSpPr>
            <a:endCxn id="17" idx="1"/>
          </p:cNvCxnSpPr>
          <p:nvPr/>
        </p:nvCxnSpPr>
        <p:spPr>
          <a:xfrm>
            <a:off x="1550524" y="4933731"/>
            <a:ext cx="354156" cy="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D9F48F-55C1-4254-9CC9-83E4D7F6828C}"/>
              </a:ext>
            </a:extLst>
          </p:cNvPr>
          <p:cNvGrpSpPr/>
          <p:nvPr/>
        </p:nvGrpSpPr>
        <p:grpSpPr>
          <a:xfrm>
            <a:off x="4448787" y="3566518"/>
            <a:ext cx="1463066" cy="810228"/>
            <a:chOff x="1303283" y="1759353"/>
            <a:chExt cx="1463066" cy="8102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B1941E-ED50-4E3E-A252-A262526CFD92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ED62E-E370-49DB-A6BD-3FD19C6C3151}"/>
                </a:ext>
              </a:extLst>
            </p:cNvPr>
            <p:cNvSpPr txBox="1"/>
            <p:nvPr/>
          </p:nvSpPr>
          <p:spPr>
            <a:xfrm>
              <a:off x="1554716" y="1979801"/>
              <a:ext cx="88966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Nios V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7148016" y="3493729"/>
            <a:ext cx="1900976" cy="954751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499558" y="1907539"/>
              <a:ext cx="143308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am_32bit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7109382" y="4933731"/>
            <a:ext cx="1902901" cy="962626"/>
            <a:chOff x="1303283" y="1759353"/>
            <a:chExt cx="1463066" cy="8102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66551" y="2003478"/>
              <a:ext cx="11477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p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io_8bit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17909-EE84-4D22-9BA0-69A35095573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334028" y="3958786"/>
            <a:ext cx="450031" cy="80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F6513E-5318-465D-99F5-DB336BB2A8F4}"/>
              </a:ext>
            </a:extLst>
          </p:cNvPr>
          <p:cNvCxnSpPr>
            <a:cxnSpLocks/>
          </p:cNvCxnSpPr>
          <p:nvPr/>
        </p:nvCxnSpPr>
        <p:spPr>
          <a:xfrm>
            <a:off x="3784059" y="3958786"/>
            <a:ext cx="0" cy="2206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3D2AA-97CB-480F-8E51-8FE23743F64A}"/>
              </a:ext>
            </a:extLst>
          </p:cNvPr>
          <p:cNvCxnSpPr>
            <a:cxnSpLocks/>
          </p:cNvCxnSpPr>
          <p:nvPr/>
        </p:nvCxnSpPr>
        <p:spPr>
          <a:xfrm>
            <a:off x="3784059" y="4179448"/>
            <a:ext cx="66472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C82932-9CA9-4F58-A071-81C4650392F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367746" y="4933731"/>
            <a:ext cx="426339" cy="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31DE07-CE95-4F02-B7EF-4E568520F5B6}"/>
              </a:ext>
            </a:extLst>
          </p:cNvPr>
          <p:cNvCxnSpPr>
            <a:cxnSpLocks/>
          </p:cNvCxnSpPr>
          <p:nvPr/>
        </p:nvCxnSpPr>
        <p:spPr>
          <a:xfrm flipV="1">
            <a:off x="3794085" y="4278095"/>
            <a:ext cx="0" cy="6556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D3DA88-166A-4E04-9543-55C11958990F}"/>
              </a:ext>
            </a:extLst>
          </p:cNvPr>
          <p:cNvCxnSpPr>
            <a:cxnSpLocks/>
          </p:cNvCxnSpPr>
          <p:nvPr/>
        </p:nvCxnSpPr>
        <p:spPr>
          <a:xfrm>
            <a:off x="3794085" y="4284345"/>
            <a:ext cx="65470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431967-34B9-432F-8A6A-486006967120}"/>
              </a:ext>
            </a:extLst>
          </p:cNvPr>
          <p:cNvCxnSpPr>
            <a:cxnSpLocks/>
          </p:cNvCxnSpPr>
          <p:nvPr/>
        </p:nvCxnSpPr>
        <p:spPr>
          <a:xfrm>
            <a:off x="4116423" y="4179448"/>
            <a:ext cx="0" cy="14831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0AA356-2BCA-41E2-97B5-1991D7880AC7}"/>
              </a:ext>
            </a:extLst>
          </p:cNvPr>
          <p:cNvCxnSpPr>
            <a:cxnSpLocks/>
          </p:cNvCxnSpPr>
          <p:nvPr/>
        </p:nvCxnSpPr>
        <p:spPr>
          <a:xfrm>
            <a:off x="4116423" y="5662575"/>
            <a:ext cx="29929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3EAD64-4FD5-409A-A62C-34E8CB093E03}"/>
              </a:ext>
            </a:extLst>
          </p:cNvPr>
          <p:cNvCxnSpPr>
            <a:cxnSpLocks/>
          </p:cNvCxnSpPr>
          <p:nvPr/>
        </p:nvCxnSpPr>
        <p:spPr>
          <a:xfrm>
            <a:off x="3943350" y="4278095"/>
            <a:ext cx="0" cy="15420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5D8249-1782-4DD5-A915-1255B4D3CC8F}"/>
              </a:ext>
            </a:extLst>
          </p:cNvPr>
          <p:cNvCxnSpPr>
            <a:cxnSpLocks/>
          </p:cNvCxnSpPr>
          <p:nvPr/>
        </p:nvCxnSpPr>
        <p:spPr>
          <a:xfrm>
            <a:off x="3943350" y="5820157"/>
            <a:ext cx="316603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604349-B22F-4012-9AC9-CCBD95E11EE2}"/>
              </a:ext>
            </a:extLst>
          </p:cNvPr>
          <p:cNvCxnSpPr>
            <a:cxnSpLocks/>
          </p:cNvCxnSpPr>
          <p:nvPr/>
        </p:nvCxnSpPr>
        <p:spPr>
          <a:xfrm>
            <a:off x="4116423" y="4528620"/>
            <a:ext cx="245582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354354-A0DC-4EAA-8903-77260D566D83}"/>
              </a:ext>
            </a:extLst>
          </p:cNvPr>
          <p:cNvCxnSpPr>
            <a:cxnSpLocks/>
          </p:cNvCxnSpPr>
          <p:nvPr/>
        </p:nvCxnSpPr>
        <p:spPr>
          <a:xfrm flipV="1">
            <a:off x="6572251" y="4259045"/>
            <a:ext cx="0" cy="26957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4F87007-DCC5-487F-93EE-B1C24968E982}"/>
              </a:ext>
            </a:extLst>
          </p:cNvPr>
          <p:cNvCxnSpPr>
            <a:cxnSpLocks/>
          </p:cNvCxnSpPr>
          <p:nvPr/>
        </p:nvCxnSpPr>
        <p:spPr>
          <a:xfrm>
            <a:off x="6572251" y="4259045"/>
            <a:ext cx="57576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1B04C4-3172-4D64-BD69-093C3E36CD47}"/>
              </a:ext>
            </a:extLst>
          </p:cNvPr>
          <p:cNvCxnSpPr>
            <a:cxnSpLocks/>
          </p:cNvCxnSpPr>
          <p:nvPr/>
        </p:nvCxnSpPr>
        <p:spPr>
          <a:xfrm>
            <a:off x="3943350" y="4772745"/>
            <a:ext cx="280987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871B1F-8B84-4D9F-A681-F4AF5E169B0A}"/>
              </a:ext>
            </a:extLst>
          </p:cNvPr>
          <p:cNvCxnSpPr>
            <a:cxnSpLocks/>
          </p:cNvCxnSpPr>
          <p:nvPr/>
        </p:nvCxnSpPr>
        <p:spPr>
          <a:xfrm flipV="1">
            <a:off x="6743700" y="4376219"/>
            <a:ext cx="0" cy="39652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E0176CB-DB09-462F-9DE7-441200D306F0}"/>
              </a:ext>
            </a:extLst>
          </p:cNvPr>
          <p:cNvCxnSpPr>
            <a:cxnSpLocks/>
          </p:cNvCxnSpPr>
          <p:nvPr/>
        </p:nvCxnSpPr>
        <p:spPr>
          <a:xfrm>
            <a:off x="6743700" y="4384307"/>
            <a:ext cx="3947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5FCD-EE43-4231-88E7-C2F2EF466958}"/>
              </a:ext>
            </a:extLst>
          </p:cNvPr>
          <p:cNvCxnSpPr>
            <a:cxnSpLocks/>
          </p:cNvCxnSpPr>
          <p:nvPr/>
        </p:nvCxnSpPr>
        <p:spPr>
          <a:xfrm>
            <a:off x="6244216" y="3971104"/>
            <a:ext cx="0" cy="1436514"/>
          </a:xfrm>
          <a:prstGeom prst="line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AC4B6E6-D79F-48D5-B393-B895F353B4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244216" y="5415044"/>
            <a:ext cx="865166" cy="0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CB9E3F1-641D-4DF4-9836-FE9EC0466302}"/>
              </a:ext>
            </a:extLst>
          </p:cNvPr>
          <p:cNvSpPr txBox="1"/>
          <p:nvPr/>
        </p:nvSpPr>
        <p:spPr>
          <a:xfrm>
            <a:off x="5965874" y="3418246"/>
            <a:ext cx="1080424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Avalon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2"/>
                </a:solidFill>
              </a:rPr>
              <a:t>Memory Mapped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Interface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0DB90B-72D7-4A12-AAD3-ABB4000B609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012283" y="5415044"/>
            <a:ext cx="941342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>
            <a:cxnSpLocks/>
          </p:cNvCxnSpPr>
          <p:nvPr/>
        </p:nvCxnSpPr>
        <p:spPr>
          <a:xfrm>
            <a:off x="9953625" y="5415044"/>
            <a:ext cx="876300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999790" y="5068176"/>
            <a:ext cx="9569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pio_8bit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1BFB02F-A3F4-4D37-A9A7-E175C6C09020}"/>
              </a:ext>
            </a:extLst>
          </p:cNvPr>
          <p:cNvGrpSpPr/>
          <p:nvPr/>
        </p:nvGrpSpPr>
        <p:grpSpPr>
          <a:xfrm>
            <a:off x="5241267" y="2327180"/>
            <a:ext cx="3295038" cy="685425"/>
            <a:chOff x="1303283" y="1614831"/>
            <a:chExt cx="3295038" cy="92454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C6D1E6A-BB6D-4BB0-BB41-D1843AD34745}"/>
                </a:ext>
              </a:extLst>
            </p:cNvPr>
            <p:cNvSpPr/>
            <p:nvPr/>
          </p:nvSpPr>
          <p:spPr>
            <a:xfrm>
              <a:off x="1303283" y="1614831"/>
              <a:ext cx="3295038" cy="924544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04AAC4-9831-41EF-B629-B803D48148D7}"/>
                </a:ext>
              </a:extLst>
            </p:cNvPr>
            <p:cNvSpPr txBox="1"/>
            <p:nvPr/>
          </p:nvSpPr>
          <p:spPr>
            <a:xfrm>
              <a:off x="1499558" y="1907539"/>
              <a:ext cx="298639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Data_instruction_ram</a:t>
              </a: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A9F1286-ED76-4C9B-9618-927CFE3E0E13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5911853" y="3971105"/>
            <a:ext cx="1236163" cy="527"/>
          </a:xfrm>
          <a:prstGeom prst="bentConnector3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313902-0B83-4CBB-8582-F91C45432B8C}"/>
              </a:ext>
            </a:extLst>
          </p:cNvPr>
          <p:cNvCxnSpPr/>
          <p:nvPr/>
        </p:nvCxnSpPr>
        <p:spPr>
          <a:xfrm>
            <a:off x="5309235" y="3293745"/>
            <a:ext cx="515162" cy="0"/>
          </a:xfrm>
          <a:prstGeom prst="line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29B420-537B-4F76-89ED-220C01A2F69A}"/>
              </a:ext>
            </a:extLst>
          </p:cNvPr>
          <p:cNvCxnSpPr/>
          <p:nvPr/>
        </p:nvCxnSpPr>
        <p:spPr>
          <a:xfrm>
            <a:off x="5328285" y="3293745"/>
            <a:ext cx="0" cy="272246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A8EB9C8-EEA0-4E3A-95AA-D307A224D8B8}"/>
              </a:ext>
            </a:extLst>
          </p:cNvPr>
          <p:cNvCxnSpPr/>
          <p:nvPr/>
        </p:nvCxnSpPr>
        <p:spPr>
          <a:xfrm>
            <a:off x="5804535" y="3303270"/>
            <a:ext cx="0" cy="272246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6A78E5C-0F0E-4920-99D0-1DC968F93127}"/>
              </a:ext>
            </a:extLst>
          </p:cNvPr>
          <p:cNvCxnSpPr/>
          <p:nvPr/>
        </p:nvCxnSpPr>
        <p:spPr>
          <a:xfrm flipV="1">
            <a:off x="5566816" y="3012606"/>
            <a:ext cx="0" cy="281139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98A6E2-1D05-4269-AB60-624F6E30A5B6}"/>
              </a:ext>
            </a:extLst>
          </p:cNvPr>
          <p:cNvSpPr/>
          <p:nvPr/>
        </p:nvSpPr>
        <p:spPr>
          <a:xfrm>
            <a:off x="4083121" y="4144523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C3043-16B9-4038-ADFA-4604C7BB9FF9}"/>
              </a:ext>
            </a:extLst>
          </p:cNvPr>
          <p:cNvSpPr/>
          <p:nvPr/>
        </p:nvSpPr>
        <p:spPr>
          <a:xfrm>
            <a:off x="3909038" y="4248884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32F8292-1E29-4257-8D47-DA880AF052B7}"/>
              </a:ext>
            </a:extLst>
          </p:cNvPr>
          <p:cNvSpPr/>
          <p:nvPr/>
        </p:nvSpPr>
        <p:spPr>
          <a:xfrm>
            <a:off x="4079915" y="4489124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FFF5F48-28DB-45F9-B092-9B1F55E79650}"/>
              </a:ext>
            </a:extLst>
          </p:cNvPr>
          <p:cNvSpPr/>
          <p:nvPr/>
        </p:nvSpPr>
        <p:spPr>
          <a:xfrm>
            <a:off x="3906793" y="4737185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6658A6-33EA-459B-942A-70C0EC8CC5D0}"/>
              </a:ext>
            </a:extLst>
          </p:cNvPr>
          <p:cNvSpPr txBox="1"/>
          <p:nvPr/>
        </p:nvSpPr>
        <p:spPr>
          <a:xfrm>
            <a:off x="4414609" y="1411948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13E4C74-3824-4E13-9E88-B5AE439AE7B6}"/>
              </a:ext>
            </a:extLst>
          </p:cNvPr>
          <p:cNvGrpSpPr/>
          <p:nvPr/>
        </p:nvGrpSpPr>
        <p:grpSpPr>
          <a:xfrm>
            <a:off x="1870962" y="3575516"/>
            <a:ext cx="1463066" cy="766540"/>
            <a:chOff x="1303283" y="1759353"/>
            <a:chExt cx="1463066" cy="81022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D27FD8B-F9B1-4AC4-9A13-CD55FEEFDA56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D3B00C-69E8-41C1-9811-9D0D9033A246}"/>
                </a:ext>
              </a:extLst>
            </p:cNvPr>
            <p:cNvSpPr txBox="1"/>
            <p:nvPr/>
          </p:nvSpPr>
          <p:spPr>
            <a:xfrm>
              <a:off x="1466551" y="2003478"/>
              <a:ext cx="113653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c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lock_in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2041CF6-496B-4291-AC33-3C40B58FFA11}"/>
              </a:ext>
            </a:extLst>
          </p:cNvPr>
          <p:cNvCxnSpPr/>
          <p:nvPr/>
        </p:nvCxnSpPr>
        <p:spPr>
          <a:xfrm>
            <a:off x="4685452" y="3303270"/>
            <a:ext cx="0" cy="272246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AA51A1-18CC-4D79-B73A-556B6CD6F8DA}"/>
              </a:ext>
            </a:extLst>
          </p:cNvPr>
          <p:cNvCxnSpPr/>
          <p:nvPr/>
        </p:nvCxnSpPr>
        <p:spPr>
          <a:xfrm flipV="1">
            <a:off x="4685452" y="3126374"/>
            <a:ext cx="0" cy="281139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1E58819-3732-4D57-A97E-A241B0435418}"/>
              </a:ext>
            </a:extLst>
          </p:cNvPr>
          <p:cNvCxnSpPr>
            <a:cxnSpLocks/>
          </p:cNvCxnSpPr>
          <p:nvPr/>
        </p:nvCxnSpPr>
        <p:spPr>
          <a:xfrm>
            <a:off x="4181240" y="1684447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15B3CF-14EC-4FEF-8B8C-322050235A65}"/>
              </a:ext>
            </a:extLst>
          </p:cNvPr>
          <p:cNvCxnSpPr>
            <a:cxnSpLocks/>
          </p:cNvCxnSpPr>
          <p:nvPr/>
        </p:nvCxnSpPr>
        <p:spPr>
          <a:xfrm flipV="1">
            <a:off x="4182705" y="2051803"/>
            <a:ext cx="0" cy="30200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9A55420-A130-48FA-87D4-EF6CA9DF1CCC}"/>
              </a:ext>
            </a:extLst>
          </p:cNvPr>
          <p:cNvCxnSpPr>
            <a:cxnSpLocks/>
          </p:cNvCxnSpPr>
          <p:nvPr/>
        </p:nvCxnSpPr>
        <p:spPr>
          <a:xfrm flipV="1">
            <a:off x="4181240" y="1662387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454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Top Level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2167841" y="2242439"/>
            <a:ext cx="6785659" cy="288680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/>
          <p:nvPr/>
        </p:nvCxnSpPr>
        <p:spPr>
          <a:xfrm>
            <a:off x="1508084" y="3502349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683995" y="3199155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2565780" y="3643089"/>
            <a:ext cx="2065317" cy="1167084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556464" y="1910206"/>
              <a:ext cx="139461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i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ssp_reset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5646230" y="2595338"/>
            <a:ext cx="2811969" cy="1167084"/>
            <a:chOff x="1303283" y="1759353"/>
            <a:chExt cx="2162013" cy="98231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2162013" cy="98231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53139" y="1933498"/>
              <a:ext cx="1931306" cy="621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Platform Designer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System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/>
          <p:nvPr/>
        </p:nvCxnSpPr>
        <p:spPr>
          <a:xfrm>
            <a:off x="8953500" y="3171571"/>
            <a:ext cx="876300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163812" y="2902391"/>
            <a:ext cx="36388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B147FE-F15D-4706-A5CC-B5DF179435A5}"/>
              </a:ext>
            </a:extLst>
          </p:cNvPr>
          <p:cNvCxnSpPr/>
          <p:nvPr/>
        </p:nvCxnSpPr>
        <p:spPr>
          <a:xfrm>
            <a:off x="2167841" y="3502349"/>
            <a:ext cx="347838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86DB2F-6806-4056-94FE-1BAF02150D49}"/>
              </a:ext>
            </a:extLst>
          </p:cNvPr>
          <p:cNvCxnSpPr>
            <a:stCxn id="25" idx="3"/>
          </p:cNvCxnSpPr>
          <p:nvPr/>
        </p:nvCxnSpPr>
        <p:spPr>
          <a:xfrm>
            <a:off x="4631097" y="4226631"/>
            <a:ext cx="702903" cy="65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69E214-06FB-4634-B267-347A43CDC0E2}"/>
              </a:ext>
            </a:extLst>
          </p:cNvPr>
          <p:cNvCxnSpPr/>
          <p:nvPr/>
        </p:nvCxnSpPr>
        <p:spPr>
          <a:xfrm flipV="1">
            <a:off x="5334000" y="3643089"/>
            <a:ext cx="0" cy="5900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686122-FE4C-4BBF-B592-5D46C450405B}"/>
              </a:ext>
            </a:extLst>
          </p:cNvPr>
          <p:cNvCxnSpPr/>
          <p:nvPr/>
        </p:nvCxnSpPr>
        <p:spPr>
          <a:xfrm>
            <a:off x="5334000" y="3643089"/>
            <a:ext cx="31223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849BFB-A5DC-4B91-AB35-50FE623DE23D}"/>
              </a:ext>
            </a:extLst>
          </p:cNvPr>
          <p:cNvSpPr txBox="1"/>
          <p:nvPr/>
        </p:nvSpPr>
        <p:spPr>
          <a:xfrm>
            <a:off x="4796014" y="4180761"/>
            <a:ext cx="69410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reset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2D765F-D854-4A1E-BD38-DA3C2BA15FC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458199" y="3178880"/>
            <a:ext cx="49530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F3685A-A704-49ED-B402-4FAF994456EF}"/>
              </a:ext>
            </a:extLst>
          </p:cNvPr>
          <p:cNvSpPr txBox="1"/>
          <p:nvPr/>
        </p:nvSpPr>
        <p:spPr>
          <a:xfrm>
            <a:off x="6170970" y="1674503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1B90E-BA53-4C07-AE6C-53A8CA53948B}"/>
              </a:ext>
            </a:extLst>
          </p:cNvPr>
          <p:cNvCxnSpPr>
            <a:cxnSpLocks/>
          </p:cNvCxnSpPr>
          <p:nvPr/>
        </p:nvCxnSpPr>
        <p:spPr>
          <a:xfrm>
            <a:off x="5937601" y="1901264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20B100-1086-4E07-8589-6BB02E28B201}"/>
              </a:ext>
            </a:extLst>
          </p:cNvPr>
          <p:cNvCxnSpPr>
            <a:cxnSpLocks/>
          </p:cNvCxnSpPr>
          <p:nvPr/>
        </p:nvCxnSpPr>
        <p:spPr>
          <a:xfrm flipV="1">
            <a:off x="5937601" y="2249570"/>
            <a:ext cx="1465" cy="345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E57E6-4CC5-46C4-8915-CDE1B32B993D}"/>
              </a:ext>
            </a:extLst>
          </p:cNvPr>
          <p:cNvCxnSpPr>
            <a:cxnSpLocks/>
          </p:cNvCxnSpPr>
          <p:nvPr/>
        </p:nvCxnSpPr>
        <p:spPr>
          <a:xfrm flipV="1">
            <a:off x="5937601" y="1882075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283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Block Diagram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41ED9-3E3C-4BA4-80BA-D013ACFC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26" y="1170691"/>
            <a:ext cx="8256184" cy="2704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2352-57B3-4A92-A712-9E4B2A1D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15" y="3712304"/>
            <a:ext cx="8365495" cy="27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Debug &amp; Control C Program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507676"/>
            <a:ext cx="4552950" cy="36529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IntelOne Text Light" panose="020B0403020203020204" pitchFamily="34" charset="0"/>
              </a:rPr>
              <a:t>The read_write_example.c program is used to interface with the rest of the FPGA</a:t>
            </a:r>
          </a:p>
          <a:p>
            <a:endParaRPr lang="en-US" sz="24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r>
              <a:rPr lang="fr-FR" sz="1200" b="1" dirty="0">
                <a:latin typeface="IntelOne Text Light" panose="020B0403020203020204" pitchFamily="34" charset="0"/>
              </a:rPr>
              <a:t>IOWR_32DIRECT(RAM_32BIT_BASE,  0, 0x01234567);</a:t>
            </a:r>
          </a:p>
          <a:p>
            <a:r>
              <a:rPr lang="en-US" sz="1600" dirty="0">
                <a:latin typeface="IntelOne Text Light" panose="020B0403020203020204" pitchFamily="34" charset="0"/>
              </a:rPr>
              <a:t>The above command is similar to the following C instruction:</a:t>
            </a:r>
            <a:endParaRPr lang="fr-FR" sz="16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r>
              <a:rPr lang="fr-FR" sz="1200" b="1" dirty="0">
                <a:latin typeface="IntelOne Text Light" panose="020B0403020203020204" pitchFamily="34" charset="0"/>
              </a:rPr>
              <a:t>*(uint32_t*)(RAM_32BIT_BASE) = 0x01234567;</a:t>
            </a:r>
          </a:p>
          <a:p>
            <a:r>
              <a:rPr lang="fr-FR" sz="1200" dirty="0">
                <a:latin typeface="IntelOne Text Light" panose="020B0403020203020204" pitchFamily="34" charset="0"/>
              </a:rPr>
              <a:t>And </a:t>
            </a:r>
            <a:r>
              <a:rPr lang="fr-FR" sz="1200" dirty="0" err="1">
                <a:latin typeface="IntelOne Text Light" panose="020B0403020203020204" pitchFamily="34" charset="0"/>
              </a:rPr>
              <a:t>is</a:t>
            </a:r>
            <a:r>
              <a:rPr lang="fr-FR" sz="1200" dirty="0">
                <a:latin typeface="IntelOne Text Light" panose="020B0403020203020204" pitchFamily="34" charset="0"/>
              </a:rPr>
              <a:t> équivalent to the </a:t>
            </a:r>
            <a:r>
              <a:rPr lang="fr-FR" sz="1200" dirty="0" err="1">
                <a:latin typeface="IntelOne Text Light" panose="020B0403020203020204" pitchFamily="34" charset="0"/>
              </a:rPr>
              <a:t>following</a:t>
            </a:r>
            <a:r>
              <a:rPr lang="fr-FR" sz="1200" dirty="0">
                <a:latin typeface="IntelOne Text Light" panose="020B0403020203020204" pitchFamily="34" charset="0"/>
              </a:rPr>
              <a:t> Tcl API command:</a:t>
            </a:r>
          </a:p>
          <a:p>
            <a:pPr marL="0" indent="0">
              <a:buNone/>
            </a:pPr>
            <a:r>
              <a:rPr lang="fr-FR" sz="1200" b="1" dirty="0">
                <a:latin typeface="IntelOne Text Light" panose="020B0403020203020204" pitchFamily="34" charset="0"/>
              </a:rPr>
              <a:t>master_write_32  $</a:t>
            </a:r>
            <a:r>
              <a:rPr lang="fr-FR" sz="1200" b="1" dirty="0" err="1">
                <a:latin typeface="IntelOne Text Light" panose="020B0403020203020204" pitchFamily="34" charset="0"/>
              </a:rPr>
              <a:t>jm</a:t>
            </a:r>
            <a:r>
              <a:rPr lang="fr-FR" sz="1200" b="1" dirty="0">
                <a:latin typeface="IntelOne Text Light" panose="020B0403020203020204" pitchFamily="34" charset="0"/>
              </a:rPr>
              <a:t>  $RAM_32BIT_BASE  0x01234567</a:t>
            </a:r>
          </a:p>
          <a:p>
            <a:endParaRPr lang="fr-FR" sz="1200" dirty="0">
              <a:latin typeface="IntelOne Text Light" panose="020B04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DFF0C-6333-40DD-9CB8-D05ADBE9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29" y="961581"/>
            <a:ext cx="5622470" cy="54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Code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674CA-FD38-4B65-A5AF-E623685A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" y="961581"/>
            <a:ext cx="5622470" cy="5454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166AB-AB3E-4ABB-967E-C54C4028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234697"/>
            <a:ext cx="5257799" cy="6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Goals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461984"/>
            <a:ext cx="10439399" cy="4954511"/>
          </a:xfrm>
        </p:spPr>
        <p:txBody>
          <a:bodyPr>
            <a:normAutofit fontScale="70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To demonstrate a platform which can be used to set control registers and read/respond to status (CSR) registers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Gain familiarity with Platform Designer as a tool to quickly design address mapped interfaces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Lean the basics of Intel’s Tcl API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Design simple Nios V design to demonstrate CSR access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Understand the Nios V tool flow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Obtain complete working example designs of both the Tcl and C flows</a:t>
            </a:r>
          </a:p>
          <a:p>
            <a:endParaRPr lang="en-US" sz="4500" dirty="0">
              <a:latin typeface="IntelOne Text Light" panose="020B0403020203020204" pitchFamily="34" charset="0"/>
            </a:endParaRP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endParaRPr lang="en-US" sz="2900" dirty="0">
              <a:solidFill>
                <a:schemeClr val="tx1"/>
              </a:solidFill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30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Example Project Contents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1" y="1507675"/>
            <a:ext cx="5288524" cy="49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tx1"/>
                </a:solidFill>
                <a:latin typeface="IntelOne Text Light" panose="020B0403020203020204" pitchFamily="34" charset="0"/>
              </a:rPr>
              <a:t> </a:t>
            </a:r>
          </a:p>
          <a:p>
            <a:endParaRPr lang="en-US" sz="3400" dirty="0">
              <a:solidFill>
                <a:srgbClr val="525252"/>
              </a:solidFill>
              <a:latin typeface="IntelOne Text Light" panose="020B0403020203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8CE255-88DC-4F70-BC7B-1E4FE890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65852"/>
              </p:ext>
            </p:extLst>
          </p:nvPr>
        </p:nvGraphicFramePr>
        <p:xfrm>
          <a:off x="571500" y="1207834"/>
          <a:ext cx="5524499" cy="505881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32804">
                  <a:extLst>
                    <a:ext uri="{9D8B030D-6E8A-4147-A177-3AD203B41FA5}">
                      <a16:colId xmlns:a16="http://schemas.microsoft.com/office/drawing/2014/main" val="684740497"/>
                    </a:ext>
                  </a:extLst>
                </a:gridCol>
                <a:gridCol w="3491695">
                  <a:extLst>
                    <a:ext uri="{9D8B030D-6E8A-4147-A177-3AD203B41FA5}">
                      <a16:colId xmlns:a16="http://schemas.microsoft.com/office/drawing/2014/main" val="3030422894"/>
                    </a:ext>
                  </a:extLst>
                </a:gridCol>
              </a:tblGrid>
              <a:tr h="210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Filename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93184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Makefile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Makefile to build and manage FPGA and software application projects.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083718"/>
                  </a:ext>
                </a:extLst>
              </a:tr>
              <a:tr h="4281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NiosV_Read_Write_Example_Guilde.pdf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This document.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15295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open_cmd_prompt.bat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Opens a Windows Command Prompt in the present working directory.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1499663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path_env_check.bat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Window batch file to help check correctness of PATH environment variable.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7255997"/>
                  </a:ext>
                </a:extLst>
              </a:tr>
              <a:tr h="429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program_fpga.tcl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Tcl script to assist in the programming of the FPGA.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2452130"/>
                  </a:ext>
                </a:extLst>
              </a:tr>
              <a:tr h="429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read_write_example.c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Software application file written in C.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983820"/>
                  </a:ext>
                </a:extLst>
              </a:tr>
              <a:tr h="64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toggle_issp.tcl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Tcl script to toggle the internal reset register using In System Sources and Probes (ISSP).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547558"/>
                  </a:ext>
                </a:extLst>
              </a:tr>
              <a:tr h="8664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top_21_4_0_67.qar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Quartus project archive file. Including Platform Designer system and top-level System Verilog file.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202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6F66A68-AE92-428E-B852-4E1C3E7E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29" y="1507675"/>
            <a:ext cx="4777984" cy="34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Software Required for Nios 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9CEC9-8A0A-46C2-8A52-3C693CB5966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10653548" cy="4527701"/>
          </a:xfrm>
        </p:spPr>
        <p:txBody>
          <a:bodyPr>
            <a:norm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 RISC-V Embedded GCC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https://github.com/xpack-dev-tools/riscv-none-embed-gcc-xpack/releases/tag/v8.3.0-2.3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file: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xpack-riscv-none-embed-gcc-8.3.0-2.3-win32-x64.zip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file in Quartus install directory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C:\intelFPGA_pro\21.4\niosv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CMake packages for binary distributes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https://cmake.org/download/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file: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cmake-3.21.4-windows-x86_64.zip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file in Quartus install directory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C:\intelFPGA_pro\21.4\niosv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xPack Windows Build Tools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https://github.com/xpack-dev-tools/windows-build-tools-xpack/releases/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file: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xpack-windows-build-tools-4.2.1-2-win32-x64.zip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file in Quartus install directory</a:t>
            </a: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C:\intelFPGA_pro\21.4\niosv</a:t>
            </a:r>
          </a:p>
        </p:txBody>
      </p:sp>
    </p:spTree>
    <p:extLst>
      <p:ext uri="{BB962C8B-B14F-4D97-AF65-F5344CB8AC3E}">
        <p14:creationId xmlns:p14="http://schemas.microsoft.com/office/powerpoint/2010/main" val="31857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Software Required for Nios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4DA61-F7B2-4CB9-A7E8-F111A8FB34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4145" y="1529176"/>
            <a:ext cx="8356129" cy="41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Path Environment Variable for Nios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3E643-315B-4322-A7B6-51102EE7D5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7363" y="1923043"/>
            <a:ext cx="7230209" cy="29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Verify Path Correctness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10C4F-245E-474E-9B0C-C4405678A5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238" y="1165006"/>
            <a:ext cx="9268762" cy="4168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0A682-AC4C-4D26-95AE-1BD6B92864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1238" y="5488206"/>
            <a:ext cx="4828842" cy="7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11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6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Tool Utilized in Example Designs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10439399" cy="4954511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Platform Design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System integration tool used to automatically generate interconnect logic connect IP and subsystems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Nios V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Next generation soft processor based on the open-source RISC-V Instruction Set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JTAG to Avalon Bridge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IP core providing a connection between host systems (desktop computer) and an Avalon Interface based Platform Designer System</a:t>
            </a:r>
          </a:p>
          <a:p>
            <a:r>
              <a:rPr lang="en-US" sz="4500" dirty="0">
                <a:latin typeface="IntelOne Text Light" panose="020B0403020203020204" pitchFamily="34" charset="0"/>
              </a:rPr>
              <a:t>Avalon Interface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Defines a memory mapped and stream interface standard to communicate between IP blocks in Platform Designer</a:t>
            </a:r>
          </a:p>
          <a:p>
            <a:pPr lvl="1"/>
            <a:endParaRPr lang="en-US" sz="4100" dirty="0">
              <a:latin typeface="IntelOne Text Light" panose="020B0403020203020204" pitchFamily="34" charset="0"/>
            </a:endParaRP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6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Documentation / Instructions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10439399" cy="46492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telOne Text Light" panose="020B0403020203020204" pitchFamily="34" charset="0"/>
              </a:rPr>
              <a:t>JTAG_Read_Write_Example_Guide_Tcl.doc</a:t>
            </a:r>
          </a:p>
          <a:p>
            <a:r>
              <a:rPr lang="en-US" sz="3600" dirty="0">
                <a:latin typeface="IntelOne Text Light" panose="020B0403020203020204" pitchFamily="34" charset="0"/>
              </a:rPr>
              <a:t>NiosV_Read_Write_Example_Guide_C.doc</a:t>
            </a:r>
          </a:p>
          <a:p>
            <a:pPr marL="228600" lvl="1" indent="0">
              <a:buNone/>
            </a:pPr>
            <a:endParaRPr lang="en-US" sz="4100" dirty="0"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F39-4282-4AB4-9DDD-C3227EA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IntelOne Text Light" panose="020B0403020203020204" pitchFamily="34" charset="0"/>
              </a:rPr>
              <a:t>Debug and Control Using TCL</a:t>
            </a:r>
          </a:p>
        </p:txBody>
      </p:sp>
    </p:spTree>
    <p:extLst>
      <p:ext uri="{BB962C8B-B14F-4D97-AF65-F5344CB8AC3E}">
        <p14:creationId xmlns:p14="http://schemas.microsoft.com/office/powerpoint/2010/main" val="171097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JTAG to Avalon Bridge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D5F93-2156-4625-B670-0FE03BC9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26" y="1272207"/>
            <a:ext cx="9823796" cy="48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Platform Designer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1540999" y="1876788"/>
            <a:ext cx="8403101" cy="342863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/>
          <p:nvPr/>
        </p:nvCxnSpPr>
        <p:spPr>
          <a:xfrm>
            <a:off x="890889" y="2849060"/>
            <a:ext cx="659757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066800" y="2545866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D9DFC-18CA-4816-A630-3CCF368D3489}"/>
              </a:ext>
            </a:extLst>
          </p:cNvPr>
          <p:cNvCxnSpPr/>
          <p:nvPr/>
        </p:nvCxnSpPr>
        <p:spPr>
          <a:xfrm>
            <a:off x="881242" y="3811686"/>
            <a:ext cx="659757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B1397D-9A8C-4C78-B36F-066DF607B1C7}"/>
              </a:ext>
            </a:extLst>
          </p:cNvPr>
          <p:cNvSpPr txBox="1"/>
          <p:nvPr/>
        </p:nvSpPr>
        <p:spPr>
          <a:xfrm>
            <a:off x="886908" y="3527542"/>
            <a:ext cx="58189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reset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360BC-083C-40D3-AC5D-A3CB1FF31C88}"/>
              </a:ext>
            </a:extLst>
          </p:cNvPr>
          <p:cNvGrpSpPr/>
          <p:nvPr/>
        </p:nvGrpSpPr>
        <p:grpSpPr>
          <a:xfrm>
            <a:off x="1893230" y="2443946"/>
            <a:ext cx="1463066" cy="810228"/>
            <a:chOff x="1303283" y="1759353"/>
            <a:chExt cx="1463066" cy="8102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D0E48-1902-440C-B9AB-832897722EAE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E72D07-6C2B-4657-BC60-B39B82B9AB44}"/>
                </a:ext>
              </a:extLst>
            </p:cNvPr>
            <p:cNvSpPr txBox="1"/>
            <p:nvPr/>
          </p:nvSpPr>
          <p:spPr>
            <a:xfrm>
              <a:off x="1466551" y="2003478"/>
              <a:ext cx="113653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c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lock_in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A3FD95-616C-43A0-BF21-F161AD25B355}"/>
              </a:ext>
            </a:extLst>
          </p:cNvPr>
          <p:cNvCxnSpPr>
            <a:endCxn id="6" idx="1"/>
          </p:cNvCxnSpPr>
          <p:nvPr/>
        </p:nvCxnSpPr>
        <p:spPr>
          <a:xfrm>
            <a:off x="1550646" y="2849060"/>
            <a:ext cx="342584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0811A-111B-424E-B5C2-F4D35C27F7D3}"/>
              </a:ext>
            </a:extLst>
          </p:cNvPr>
          <p:cNvGrpSpPr/>
          <p:nvPr/>
        </p:nvGrpSpPr>
        <p:grpSpPr>
          <a:xfrm>
            <a:off x="1895155" y="3406575"/>
            <a:ext cx="1463066" cy="810228"/>
            <a:chOff x="1303283" y="1759353"/>
            <a:chExt cx="1463066" cy="8102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948D2-A818-4632-8A49-73E7B4F6654B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78E0B-1CAB-4755-91A2-893523879A5E}"/>
                </a:ext>
              </a:extLst>
            </p:cNvPr>
            <p:cNvSpPr txBox="1"/>
            <p:nvPr/>
          </p:nvSpPr>
          <p:spPr>
            <a:xfrm>
              <a:off x="1466551" y="2003478"/>
              <a:ext cx="110447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eset_in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E4E22F-0816-4E1C-A13A-F5F90E2A84D0}"/>
              </a:ext>
            </a:extLst>
          </p:cNvPr>
          <p:cNvCxnSpPr>
            <a:endCxn id="17" idx="1"/>
          </p:cNvCxnSpPr>
          <p:nvPr/>
        </p:nvCxnSpPr>
        <p:spPr>
          <a:xfrm>
            <a:off x="1540999" y="3811686"/>
            <a:ext cx="354156" cy="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D9F48F-55C1-4254-9CC9-83E4D7F6828C}"/>
              </a:ext>
            </a:extLst>
          </p:cNvPr>
          <p:cNvGrpSpPr/>
          <p:nvPr/>
        </p:nvGrpSpPr>
        <p:grpSpPr>
          <a:xfrm>
            <a:off x="4439262" y="2444473"/>
            <a:ext cx="1463066" cy="810228"/>
            <a:chOff x="1303283" y="1759353"/>
            <a:chExt cx="1463066" cy="8102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B1941E-ED50-4E3E-A252-A262526CFD92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ED62E-E370-49DB-A6BD-3FD19C6C3151}"/>
                </a:ext>
              </a:extLst>
            </p:cNvPr>
            <p:cNvSpPr txBox="1"/>
            <p:nvPr/>
          </p:nvSpPr>
          <p:spPr>
            <a:xfrm>
              <a:off x="1592313" y="1795135"/>
              <a:ext cx="960199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JTAG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m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aster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7138491" y="2371684"/>
            <a:ext cx="1900976" cy="954751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499558" y="1907539"/>
              <a:ext cx="143308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r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am_32bit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7099857" y="3811686"/>
            <a:ext cx="1902901" cy="962626"/>
            <a:chOff x="1303283" y="1759353"/>
            <a:chExt cx="1463066" cy="8102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1463066" cy="810228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66551" y="2003478"/>
              <a:ext cx="114775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p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io_8bit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17909-EE84-4D22-9BA0-69A350955734}"/>
              </a:ext>
            </a:extLst>
          </p:cNvPr>
          <p:cNvCxnSpPr>
            <a:stCxn id="6" idx="3"/>
          </p:cNvCxnSpPr>
          <p:nvPr/>
        </p:nvCxnSpPr>
        <p:spPr>
          <a:xfrm flipV="1">
            <a:off x="3356296" y="2849059"/>
            <a:ext cx="428264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F6513E-5318-465D-99F5-DB336BB2A8F4}"/>
              </a:ext>
            </a:extLst>
          </p:cNvPr>
          <p:cNvCxnSpPr/>
          <p:nvPr/>
        </p:nvCxnSpPr>
        <p:spPr>
          <a:xfrm>
            <a:off x="3774534" y="2849059"/>
            <a:ext cx="0" cy="20834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3D2AA-97CB-480F-8E51-8FE23743F64A}"/>
              </a:ext>
            </a:extLst>
          </p:cNvPr>
          <p:cNvCxnSpPr>
            <a:cxnSpLocks/>
          </p:cNvCxnSpPr>
          <p:nvPr/>
        </p:nvCxnSpPr>
        <p:spPr>
          <a:xfrm>
            <a:off x="3774534" y="3057403"/>
            <a:ext cx="664728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C82932-9CA9-4F58-A071-81C4650392F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358221" y="3811686"/>
            <a:ext cx="426339" cy="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31DE07-CE95-4F02-B7EF-4E568520F5B6}"/>
              </a:ext>
            </a:extLst>
          </p:cNvPr>
          <p:cNvCxnSpPr/>
          <p:nvPr/>
        </p:nvCxnSpPr>
        <p:spPr>
          <a:xfrm flipV="1">
            <a:off x="3784560" y="3156050"/>
            <a:ext cx="0" cy="6556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D3DA88-166A-4E04-9543-55C11958990F}"/>
              </a:ext>
            </a:extLst>
          </p:cNvPr>
          <p:cNvCxnSpPr/>
          <p:nvPr/>
        </p:nvCxnSpPr>
        <p:spPr>
          <a:xfrm>
            <a:off x="3784560" y="3162300"/>
            <a:ext cx="65470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431967-34B9-432F-8A6A-486006967120}"/>
              </a:ext>
            </a:extLst>
          </p:cNvPr>
          <p:cNvCxnSpPr/>
          <p:nvPr/>
        </p:nvCxnSpPr>
        <p:spPr>
          <a:xfrm>
            <a:off x="4106898" y="3057403"/>
            <a:ext cx="0" cy="14831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0AA356-2BCA-41E2-97B5-1991D7880AC7}"/>
              </a:ext>
            </a:extLst>
          </p:cNvPr>
          <p:cNvCxnSpPr/>
          <p:nvPr/>
        </p:nvCxnSpPr>
        <p:spPr>
          <a:xfrm>
            <a:off x="4106898" y="4540530"/>
            <a:ext cx="29929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3EAD64-4FD5-409A-A62C-34E8CB093E03}"/>
              </a:ext>
            </a:extLst>
          </p:cNvPr>
          <p:cNvCxnSpPr>
            <a:cxnSpLocks/>
          </p:cNvCxnSpPr>
          <p:nvPr/>
        </p:nvCxnSpPr>
        <p:spPr>
          <a:xfrm>
            <a:off x="3933825" y="3156050"/>
            <a:ext cx="0" cy="15420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5D8249-1782-4DD5-A915-1255B4D3CC8F}"/>
              </a:ext>
            </a:extLst>
          </p:cNvPr>
          <p:cNvCxnSpPr/>
          <p:nvPr/>
        </p:nvCxnSpPr>
        <p:spPr>
          <a:xfrm>
            <a:off x="3933825" y="4698112"/>
            <a:ext cx="316603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604349-B22F-4012-9AC9-CCBD95E11EE2}"/>
              </a:ext>
            </a:extLst>
          </p:cNvPr>
          <p:cNvCxnSpPr/>
          <p:nvPr/>
        </p:nvCxnSpPr>
        <p:spPr>
          <a:xfrm>
            <a:off x="4106898" y="3406575"/>
            <a:ext cx="245582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E354354-A0DC-4EAA-8903-77260D566D83}"/>
              </a:ext>
            </a:extLst>
          </p:cNvPr>
          <p:cNvCxnSpPr>
            <a:cxnSpLocks/>
          </p:cNvCxnSpPr>
          <p:nvPr/>
        </p:nvCxnSpPr>
        <p:spPr>
          <a:xfrm flipV="1">
            <a:off x="6562726" y="3137000"/>
            <a:ext cx="0" cy="26957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4F87007-DCC5-487F-93EE-B1C24968E982}"/>
              </a:ext>
            </a:extLst>
          </p:cNvPr>
          <p:cNvCxnSpPr/>
          <p:nvPr/>
        </p:nvCxnSpPr>
        <p:spPr>
          <a:xfrm>
            <a:off x="6562726" y="3137000"/>
            <a:ext cx="57576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1B04C4-3172-4D64-BD69-093C3E36CD47}"/>
              </a:ext>
            </a:extLst>
          </p:cNvPr>
          <p:cNvCxnSpPr/>
          <p:nvPr/>
        </p:nvCxnSpPr>
        <p:spPr>
          <a:xfrm>
            <a:off x="3933825" y="3650700"/>
            <a:ext cx="280987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871B1F-8B84-4D9F-A681-F4AF5E169B0A}"/>
              </a:ext>
            </a:extLst>
          </p:cNvPr>
          <p:cNvCxnSpPr/>
          <p:nvPr/>
        </p:nvCxnSpPr>
        <p:spPr>
          <a:xfrm flipV="1">
            <a:off x="6734175" y="3254174"/>
            <a:ext cx="0" cy="39652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E0176CB-DB09-462F-9DE7-441200D306F0}"/>
              </a:ext>
            </a:extLst>
          </p:cNvPr>
          <p:cNvCxnSpPr/>
          <p:nvPr/>
        </p:nvCxnSpPr>
        <p:spPr>
          <a:xfrm>
            <a:off x="6734175" y="3262262"/>
            <a:ext cx="3947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5FCD-EE43-4231-88E7-C2F2EF466958}"/>
              </a:ext>
            </a:extLst>
          </p:cNvPr>
          <p:cNvCxnSpPr/>
          <p:nvPr/>
        </p:nvCxnSpPr>
        <p:spPr>
          <a:xfrm>
            <a:off x="6234691" y="2849059"/>
            <a:ext cx="0" cy="1436514"/>
          </a:xfrm>
          <a:prstGeom prst="line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AC4B6E6-D79F-48D5-B393-B895F353B4E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234691" y="4292999"/>
            <a:ext cx="865166" cy="0"/>
          </a:xfrm>
          <a:prstGeom prst="straightConnector1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CB9E3F1-641D-4DF4-9836-FE9EC0466302}"/>
              </a:ext>
            </a:extLst>
          </p:cNvPr>
          <p:cNvSpPr txBox="1"/>
          <p:nvPr/>
        </p:nvSpPr>
        <p:spPr>
          <a:xfrm>
            <a:off x="5956349" y="2296201"/>
            <a:ext cx="1080424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Avalon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2"/>
                </a:solidFill>
              </a:rPr>
              <a:t>Memory Mapped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Interface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40DB90B-72D7-4A12-AAD3-ABB4000B609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002758" y="4292999"/>
            <a:ext cx="941342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/>
          <p:nvPr/>
        </p:nvCxnSpPr>
        <p:spPr>
          <a:xfrm>
            <a:off x="9944100" y="4292999"/>
            <a:ext cx="876300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990265" y="3946131"/>
            <a:ext cx="9569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pio_8bit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2FBC681-24D1-4A44-9118-759150BE2B60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5902328" y="2849060"/>
            <a:ext cx="1236163" cy="527"/>
          </a:xfrm>
          <a:prstGeom prst="bentConnector3">
            <a:avLst/>
          </a:prstGeom>
          <a:noFill/>
          <a:ln w="50800" cap="flat">
            <a:solidFill>
              <a:srgbClr val="0070C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44B9FBF-2ACF-4BE1-A3CB-1D210CF2F7B7}"/>
              </a:ext>
            </a:extLst>
          </p:cNvPr>
          <p:cNvSpPr/>
          <p:nvPr/>
        </p:nvSpPr>
        <p:spPr>
          <a:xfrm>
            <a:off x="3897947" y="3611965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72D8246-58D9-4AF2-8CF3-1D4C5BCCB44C}"/>
              </a:ext>
            </a:extLst>
          </p:cNvPr>
          <p:cNvSpPr/>
          <p:nvPr/>
        </p:nvSpPr>
        <p:spPr>
          <a:xfrm>
            <a:off x="4072396" y="3021401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45F9B9-5453-46AD-8612-978F29283888}"/>
              </a:ext>
            </a:extLst>
          </p:cNvPr>
          <p:cNvSpPr/>
          <p:nvPr/>
        </p:nvSpPr>
        <p:spPr>
          <a:xfrm>
            <a:off x="3899712" y="3128491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70B6BA-C70D-49AD-8613-57F7D3DDC5FC}"/>
              </a:ext>
            </a:extLst>
          </p:cNvPr>
          <p:cNvSpPr/>
          <p:nvPr/>
        </p:nvSpPr>
        <p:spPr>
          <a:xfrm>
            <a:off x="4073160" y="3370865"/>
            <a:ext cx="76200" cy="7112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6B0CC-1340-4A39-B84C-4B716186B91A}"/>
              </a:ext>
            </a:extLst>
          </p:cNvPr>
          <p:cNvSpPr txBox="1"/>
          <p:nvPr/>
        </p:nvSpPr>
        <p:spPr>
          <a:xfrm>
            <a:off x="5265627" y="1294259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5EDA15-DF16-4518-9093-BAB1B4BA8488}"/>
              </a:ext>
            </a:extLst>
          </p:cNvPr>
          <p:cNvCxnSpPr>
            <a:cxnSpLocks/>
          </p:cNvCxnSpPr>
          <p:nvPr/>
        </p:nvCxnSpPr>
        <p:spPr>
          <a:xfrm>
            <a:off x="5032258" y="1521020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6DAB773-2F6C-4AEB-B0D1-F36DD5831972}"/>
              </a:ext>
            </a:extLst>
          </p:cNvPr>
          <p:cNvCxnSpPr>
            <a:cxnSpLocks/>
          </p:cNvCxnSpPr>
          <p:nvPr/>
        </p:nvCxnSpPr>
        <p:spPr>
          <a:xfrm flipV="1">
            <a:off x="5033723" y="1869325"/>
            <a:ext cx="0" cy="57462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51EFCC-EA62-454D-B766-670ED8379DEE}"/>
              </a:ext>
            </a:extLst>
          </p:cNvPr>
          <p:cNvCxnSpPr>
            <a:cxnSpLocks/>
          </p:cNvCxnSpPr>
          <p:nvPr/>
        </p:nvCxnSpPr>
        <p:spPr>
          <a:xfrm flipV="1">
            <a:off x="5032258" y="1501831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393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Top Level System – Block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6D2D-A02E-4F70-B5A9-62400187DB5D}"/>
              </a:ext>
            </a:extLst>
          </p:cNvPr>
          <p:cNvSpPr/>
          <p:nvPr/>
        </p:nvSpPr>
        <p:spPr>
          <a:xfrm>
            <a:off x="2167841" y="2242439"/>
            <a:ext cx="6785659" cy="2886808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60613-E6CB-4D26-8551-3C1C8D2034D4}"/>
              </a:ext>
            </a:extLst>
          </p:cNvPr>
          <p:cNvCxnSpPr/>
          <p:nvPr/>
        </p:nvCxnSpPr>
        <p:spPr>
          <a:xfrm>
            <a:off x="1508084" y="3502349"/>
            <a:ext cx="65975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43C767-98D3-4DAB-AC71-B53E952DF73F}"/>
              </a:ext>
            </a:extLst>
          </p:cNvPr>
          <p:cNvSpPr txBox="1"/>
          <p:nvPr/>
        </p:nvSpPr>
        <p:spPr>
          <a:xfrm>
            <a:off x="1683995" y="3199155"/>
            <a:ext cx="33021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07404-1BE7-4F2D-86F8-697C121925D4}"/>
              </a:ext>
            </a:extLst>
          </p:cNvPr>
          <p:cNvGrpSpPr/>
          <p:nvPr/>
        </p:nvGrpSpPr>
        <p:grpSpPr>
          <a:xfrm>
            <a:off x="2565780" y="3643089"/>
            <a:ext cx="2065317" cy="1167084"/>
            <a:chOff x="1303283" y="1614830"/>
            <a:chExt cx="1900976" cy="9547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3F2AD-E209-4457-B876-873978DE7051}"/>
                </a:ext>
              </a:extLst>
            </p:cNvPr>
            <p:cNvSpPr/>
            <p:nvPr/>
          </p:nvSpPr>
          <p:spPr>
            <a:xfrm>
              <a:off x="1303283" y="1614830"/>
              <a:ext cx="1900976" cy="954751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8D7C4B-3798-4529-AB4C-842B33D81E28}"/>
                </a:ext>
              </a:extLst>
            </p:cNvPr>
            <p:cNvSpPr txBox="1"/>
            <p:nvPr/>
          </p:nvSpPr>
          <p:spPr>
            <a:xfrm>
              <a:off x="1556464" y="1910206"/>
              <a:ext cx="139461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i</a:t>
              </a: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ssp_reset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4317D4-AA90-4F2B-9E58-DF608815EAFD}"/>
              </a:ext>
            </a:extLst>
          </p:cNvPr>
          <p:cNvGrpSpPr/>
          <p:nvPr/>
        </p:nvGrpSpPr>
        <p:grpSpPr>
          <a:xfrm>
            <a:off x="5646230" y="2595338"/>
            <a:ext cx="2811969" cy="1167084"/>
            <a:chOff x="1303283" y="1759353"/>
            <a:chExt cx="2162013" cy="98231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A0A2DD-B4FC-436C-B36E-9B2F53048451}"/>
                </a:ext>
              </a:extLst>
            </p:cNvPr>
            <p:cNvSpPr/>
            <p:nvPr/>
          </p:nvSpPr>
          <p:spPr>
            <a:xfrm>
              <a:off x="1303283" y="1759353"/>
              <a:ext cx="2162013" cy="98231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8F2D8B-BC69-4362-AC0B-EC06B4800604}"/>
                </a:ext>
              </a:extLst>
            </p:cNvPr>
            <p:cNvSpPr txBox="1"/>
            <p:nvPr/>
          </p:nvSpPr>
          <p:spPr>
            <a:xfrm>
              <a:off x="1453139" y="1933498"/>
              <a:ext cx="1931306" cy="621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 anchorCtr="0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Platform Designer</a:t>
              </a:r>
            </a:p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tx2"/>
                  </a:solidFill>
                </a:rPr>
                <a:t>System</a:t>
              </a: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2FE557-71B3-461C-A6AE-A98221FE9622}"/>
              </a:ext>
            </a:extLst>
          </p:cNvPr>
          <p:cNvCxnSpPr/>
          <p:nvPr/>
        </p:nvCxnSpPr>
        <p:spPr>
          <a:xfrm>
            <a:off x="8953500" y="3171571"/>
            <a:ext cx="876300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3A7643C-4C99-4310-A800-5BA6A8D24EAE}"/>
              </a:ext>
            </a:extLst>
          </p:cNvPr>
          <p:cNvSpPr txBox="1"/>
          <p:nvPr/>
        </p:nvSpPr>
        <p:spPr>
          <a:xfrm>
            <a:off x="9163812" y="2902391"/>
            <a:ext cx="36388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B147FE-F15D-4706-A5CC-B5DF179435A5}"/>
              </a:ext>
            </a:extLst>
          </p:cNvPr>
          <p:cNvCxnSpPr/>
          <p:nvPr/>
        </p:nvCxnSpPr>
        <p:spPr>
          <a:xfrm>
            <a:off x="2167841" y="3502349"/>
            <a:ext cx="347838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86DB2F-6806-4056-94FE-1BAF02150D49}"/>
              </a:ext>
            </a:extLst>
          </p:cNvPr>
          <p:cNvCxnSpPr>
            <a:stCxn id="25" idx="3"/>
          </p:cNvCxnSpPr>
          <p:nvPr/>
        </p:nvCxnSpPr>
        <p:spPr>
          <a:xfrm>
            <a:off x="4631097" y="4226631"/>
            <a:ext cx="702903" cy="65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69E214-06FB-4634-B267-347A43CDC0E2}"/>
              </a:ext>
            </a:extLst>
          </p:cNvPr>
          <p:cNvCxnSpPr/>
          <p:nvPr/>
        </p:nvCxnSpPr>
        <p:spPr>
          <a:xfrm flipV="1">
            <a:off x="5334000" y="3643089"/>
            <a:ext cx="0" cy="5900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686122-FE4C-4BBF-B592-5D46C450405B}"/>
              </a:ext>
            </a:extLst>
          </p:cNvPr>
          <p:cNvCxnSpPr/>
          <p:nvPr/>
        </p:nvCxnSpPr>
        <p:spPr>
          <a:xfrm>
            <a:off x="5334000" y="3643089"/>
            <a:ext cx="31223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849BFB-A5DC-4B91-AB35-50FE623DE23D}"/>
              </a:ext>
            </a:extLst>
          </p:cNvPr>
          <p:cNvSpPr txBox="1"/>
          <p:nvPr/>
        </p:nvSpPr>
        <p:spPr>
          <a:xfrm>
            <a:off x="4796014" y="4180761"/>
            <a:ext cx="69410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reset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2D765F-D854-4A1E-BD38-DA3C2BA15FCC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458199" y="3178880"/>
            <a:ext cx="49530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F3685A-A704-49ED-B402-4FAF994456EF}"/>
              </a:ext>
            </a:extLst>
          </p:cNvPr>
          <p:cNvSpPr txBox="1"/>
          <p:nvPr/>
        </p:nvSpPr>
        <p:spPr>
          <a:xfrm>
            <a:off x="6170970" y="1674503"/>
            <a:ext cx="43152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JTAG Connection from host PC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1B90E-BA53-4C07-AE6C-53A8CA53948B}"/>
              </a:ext>
            </a:extLst>
          </p:cNvPr>
          <p:cNvCxnSpPr>
            <a:cxnSpLocks/>
          </p:cNvCxnSpPr>
          <p:nvPr/>
        </p:nvCxnSpPr>
        <p:spPr>
          <a:xfrm>
            <a:off x="5937601" y="1901264"/>
            <a:ext cx="0" cy="365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20B100-1086-4E07-8589-6BB02E28B201}"/>
              </a:ext>
            </a:extLst>
          </p:cNvPr>
          <p:cNvCxnSpPr>
            <a:cxnSpLocks/>
          </p:cNvCxnSpPr>
          <p:nvPr/>
        </p:nvCxnSpPr>
        <p:spPr>
          <a:xfrm flipV="1">
            <a:off x="5937601" y="2249570"/>
            <a:ext cx="1465" cy="345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E57E6-4CC5-46C4-8915-CDE1B32B993D}"/>
              </a:ext>
            </a:extLst>
          </p:cNvPr>
          <p:cNvCxnSpPr>
            <a:cxnSpLocks/>
          </p:cNvCxnSpPr>
          <p:nvPr/>
        </p:nvCxnSpPr>
        <p:spPr>
          <a:xfrm flipV="1">
            <a:off x="5937601" y="1882075"/>
            <a:ext cx="0" cy="11889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85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F705-5A34-4B2B-BBA1-AEF4C6CD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41505"/>
            <a:ext cx="11010901" cy="611493"/>
          </a:xfrm>
        </p:spPr>
        <p:txBody>
          <a:bodyPr>
            <a:normAutofit/>
          </a:bodyPr>
          <a:lstStyle/>
          <a:p>
            <a:r>
              <a:rPr lang="en-US" dirty="0">
                <a:latin typeface="IntelOne Display Light" panose="020B0403020203020204" pitchFamily="34" charset="0"/>
              </a:rPr>
              <a:t>Reset Control Using Tcl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96A4271-465A-4D1C-ACD3-D9C678DA753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507675"/>
            <a:ext cx="10439399" cy="4954511"/>
          </a:xfrm>
        </p:spPr>
        <p:txBody>
          <a:bodyPr>
            <a:normAutofit fontScale="70000" lnSpcReduction="20000"/>
          </a:bodyPr>
          <a:lstStyle/>
          <a:p>
            <a:r>
              <a:rPr lang="en-US" sz="4500" dirty="0">
                <a:latin typeface="IntelOne Text Light" panose="020B0403020203020204" pitchFamily="34" charset="0"/>
              </a:rPr>
              <a:t>toggle_issp.tcl script is used to toggle the reset register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The script makes a connection to the FPGA through JTAG</a:t>
            </a:r>
          </a:p>
          <a:p>
            <a:pPr lvl="1"/>
            <a:r>
              <a:rPr lang="en-US" sz="4100" dirty="0">
                <a:latin typeface="IntelOne Text Light" panose="020B0403020203020204" pitchFamily="34" charset="0"/>
              </a:rPr>
              <a:t>The In System Sources and Probes (ISSP) register instantiated in the design is then toggled, providing a reset to the system</a:t>
            </a:r>
          </a:p>
          <a:p>
            <a:pPr lvl="1"/>
            <a:endParaRPr lang="en-US" sz="2600" dirty="0">
              <a:latin typeface="IntelOne Text Light" panose="020B0403020203020204" pitchFamily="34" charset="0"/>
            </a:endParaRP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start_insystem_source_probe -hardware_name $hardware2use -device_name $device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write_source_data -instance_index $ISSP_INDEX -value "1"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after $RESET_MS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write_source_data -instance_index $ISSP_INDEX -value "0"</a:t>
            </a:r>
          </a:p>
          <a:p>
            <a:pPr marL="488950" lvl="2" indent="0">
              <a:buNone/>
            </a:pPr>
            <a:r>
              <a:rPr lang="en-US" sz="2600" dirty="0">
                <a:latin typeface="IntelOne Text Light" panose="020B0403020203020204" pitchFamily="34" charset="0"/>
              </a:rPr>
              <a:t>end_insystem_source_probe</a:t>
            </a:r>
          </a:p>
          <a:p>
            <a:pPr lvl="2"/>
            <a:endParaRPr lang="en-US" sz="3500" dirty="0">
              <a:latin typeface="IntelOne Text Light" panose="020B0403020203020204" pitchFamily="34" charset="0"/>
            </a:endParaRPr>
          </a:p>
          <a:p>
            <a:pPr marL="0" indent="0">
              <a:buNone/>
            </a:pPr>
            <a:endParaRPr lang="en-US" sz="2900" dirty="0">
              <a:solidFill>
                <a:schemeClr val="tx1"/>
              </a:solidFill>
              <a:latin typeface="IntelOne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9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rand-internal-ppt-template.pptx" id="{D446C9DB-467C-419C-B2C4-695351A066BD}" vid="{990E5254-31B7-4419-B53B-5B48C0E8D34D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2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rand-internal-ppt-template.pptx" id="{D446C9DB-467C-419C-B2C4-695351A066BD}" vid="{990E5254-31B7-4419-B53B-5B48C0E8D34D}"/>
    </a:ext>
  </a:extLst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9C8FD6217CE478A85F4C71081CEDD" ma:contentTypeVersion="8" ma:contentTypeDescription="Create a new document." ma:contentTypeScope="" ma:versionID="045a1dd9e0fb0d10d46bd6f6d798b758">
  <xsd:schema xmlns:xsd="http://www.w3.org/2001/XMLSchema" xmlns:xs="http://www.w3.org/2001/XMLSchema" xmlns:p="http://schemas.microsoft.com/office/2006/metadata/properties" xmlns:ns2="ca623191-729b-438b-b29b-0cf020fc3ec8" xmlns:ns3="73f2516b-97d8-4258-bee1-a9bd9be64ca0" targetNamespace="http://schemas.microsoft.com/office/2006/metadata/properties" ma:root="true" ma:fieldsID="d58999301f716fc3570df2cdbffa5fcc" ns2:_="" ns3:_="">
    <xsd:import namespace="ca623191-729b-438b-b29b-0cf020fc3ec8"/>
    <xsd:import namespace="73f2516b-97d8-4258-bee1-a9bd9be64ca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23191-729b-438b-b29b-0cf020fc3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2516b-97d8-4258-bee1-a9bd9be64c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8D8DCC-9FC5-4F9F-91F5-ACF13B33E6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5ADAB0-B2EB-459C-93F1-4B0BBDD1661F}">
  <ds:schemaRefs>
    <ds:schemaRef ds:uri="73f2516b-97d8-4258-bee1-a9bd9be64ca0"/>
    <ds:schemaRef ds:uri="ca623191-729b-438b-b29b-0cf020fc3e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5DF5A10-AFEA-489C-9FA2-2BFF4A478434}">
  <ds:schemaRefs>
    <ds:schemaRef ds:uri="73f2516b-97d8-4258-bee1-a9bd9be64ca0"/>
    <ds:schemaRef ds:uri="ca623191-729b-438b-b29b-0cf020fc3e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69302</TotalTime>
  <Words>1094</Words>
  <Application>Microsoft Office PowerPoint</Application>
  <PresentationFormat>Widescreen</PresentationFormat>
  <Paragraphs>173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Helvetica Neue Medium</vt:lpstr>
      <vt:lpstr>Wingdings</vt:lpstr>
      <vt:lpstr>Helvetica</vt:lpstr>
      <vt:lpstr>IntelOne Text Medium</vt:lpstr>
      <vt:lpstr>Intel Clear</vt:lpstr>
      <vt:lpstr>IntelOne Display Light</vt:lpstr>
      <vt:lpstr>Intel Clear Pro</vt:lpstr>
      <vt:lpstr>Arial</vt:lpstr>
      <vt:lpstr>IntelOne Text</vt:lpstr>
      <vt:lpstr>Intel Clear Light</vt:lpstr>
      <vt:lpstr>IntelOne Text Light</vt:lpstr>
      <vt:lpstr>Calibri</vt:lpstr>
      <vt:lpstr>Helvetica Neue</vt:lpstr>
      <vt:lpstr>21_BasicWhite</vt:lpstr>
      <vt:lpstr>1_Int_PPT Template_ClearPro_16x9</vt:lpstr>
      <vt:lpstr>22_BasicWhite</vt:lpstr>
      <vt:lpstr>Software Debug and Control</vt:lpstr>
      <vt:lpstr>Goals</vt:lpstr>
      <vt:lpstr>Tool Utilized in Example Designs</vt:lpstr>
      <vt:lpstr>Documentation / Instructions</vt:lpstr>
      <vt:lpstr>Debug and Control Using TCL</vt:lpstr>
      <vt:lpstr>Platform Designer System – JTAG to Avalon Bridge</vt:lpstr>
      <vt:lpstr>Platform Designer System – Block View</vt:lpstr>
      <vt:lpstr>Top Level System – Block View</vt:lpstr>
      <vt:lpstr>Reset Control Using Tcl</vt:lpstr>
      <vt:lpstr>Debug &amp; Control Tcl Script</vt:lpstr>
      <vt:lpstr>Example Project Contents</vt:lpstr>
      <vt:lpstr>Demo</vt:lpstr>
      <vt:lpstr>Debug and Control Using C</vt:lpstr>
      <vt:lpstr>Platform Designer System – JTAG to Avalon Bridge</vt:lpstr>
      <vt:lpstr>Platform Designer System – Block View</vt:lpstr>
      <vt:lpstr>Top Level System – Block View</vt:lpstr>
      <vt:lpstr>Block Diagram Comparison</vt:lpstr>
      <vt:lpstr>Debug &amp; Control C Program</vt:lpstr>
      <vt:lpstr>Code comparison</vt:lpstr>
      <vt:lpstr>Example Project Contents</vt:lpstr>
      <vt:lpstr>Software Required for Nios V</vt:lpstr>
      <vt:lpstr>Software Required for Nios V</vt:lpstr>
      <vt:lpstr>Path Environment Variable for Nios V</vt:lpstr>
      <vt:lpstr>Verify Path Correctness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Killeen, Kristine</dc:creator>
  <cp:keywords>CTPClassification=CTP_NT</cp:keywords>
  <cp:lastModifiedBy>Weldon, Kevin</cp:lastModifiedBy>
  <cp:revision>79</cp:revision>
  <dcterms:modified xsi:type="dcterms:W3CDTF">2023-01-15T17:18:43Z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0x010100F599C8FD6217CE478A85F4C71081CEDD</vt:lpwstr>
  </property>
</Properties>
</file>